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726" r:id="rId2"/>
    <p:sldId id="1844" r:id="rId3"/>
    <p:sldId id="2386" r:id="rId4"/>
    <p:sldId id="2355" r:id="rId5"/>
    <p:sldId id="2388" r:id="rId6"/>
    <p:sldId id="551" r:id="rId7"/>
    <p:sldId id="558" r:id="rId8"/>
    <p:sldId id="1656" r:id="rId9"/>
    <p:sldId id="1676" r:id="rId10"/>
    <p:sldId id="1677" r:id="rId11"/>
    <p:sldId id="1678" r:id="rId12"/>
    <p:sldId id="1679" r:id="rId13"/>
    <p:sldId id="1680" r:id="rId14"/>
    <p:sldId id="1681" r:id="rId15"/>
    <p:sldId id="1682" r:id="rId16"/>
    <p:sldId id="1683" r:id="rId17"/>
    <p:sldId id="1684" r:id="rId18"/>
    <p:sldId id="1685" r:id="rId19"/>
    <p:sldId id="1686" r:id="rId20"/>
    <p:sldId id="1657" r:id="rId21"/>
    <p:sldId id="1658" r:id="rId22"/>
    <p:sldId id="1659" r:id="rId23"/>
    <p:sldId id="1660" r:id="rId24"/>
    <p:sldId id="1831" r:id="rId25"/>
    <p:sldId id="2367" r:id="rId26"/>
    <p:sldId id="236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7001" autoAdjust="0"/>
    <p:restoredTop sz="94660"/>
  </p:normalViewPr>
  <p:slideViewPr>
    <p:cSldViewPr snapToGrid="0">
      <p:cViewPr varScale="1">
        <p:scale>
          <a:sx n="64" d="100"/>
          <a:sy n="64" d="100"/>
        </p:scale>
        <p:origin x="1032" y="32"/>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Pontius" userId="a44f9639-9fbb-4e05-802c-407466ea6190" providerId="ADAL" clId="{3F23B1E5-A2F3-4C60-9028-09714FE28D7E}"/>
    <pc:docChg chg="undo custSel addSld delSld modSld sldOrd">
      <pc:chgData name="Robert Pontius" userId="a44f9639-9fbb-4e05-802c-407466ea6190" providerId="ADAL" clId="{3F23B1E5-A2F3-4C60-9028-09714FE28D7E}" dt="2023-11-02T01:57:47.205" v="2031" actId="47"/>
      <pc:docMkLst>
        <pc:docMk/>
      </pc:docMkLst>
      <pc:sldChg chg="addSp modSp add del mod">
        <pc:chgData name="Robert Pontius" userId="a44f9639-9fbb-4e05-802c-407466ea6190" providerId="ADAL" clId="{3F23B1E5-A2F3-4C60-9028-09714FE28D7E}" dt="2023-11-02T01:57:34.282" v="2030" actId="47"/>
        <pc:sldMkLst>
          <pc:docMk/>
          <pc:sldMk cId="2234872947" sldId="256"/>
        </pc:sldMkLst>
        <pc:spChg chg="add mod">
          <ac:chgData name="Robert Pontius" userId="a44f9639-9fbb-4e05-802c-407466ea6190" providerId="ADAL" clId="{3F23B1E5-A2F3-4C60-9028-09714FE28D7E}" dt="2023-11-01T18:12:20.197" v="1872" actId="20577"/>
          <ac:spMkLst>
            <pc:docMk/>
            <pc:sldMk cId="2234872947" sldId="256"/>
            <ac:spMk id="2" creationId="{8BDEF040-2174-4D60-90F9-4D7125AAAD27}"/>
          </ac:spMkLst>
        </pc:spChg>
      </pc:sldChg>
      <pc:sldChg chg="add del">
        <pc:chgData name="Robert Pontius" userId="a44f9639-9fbb-4e05-802c-407466ea6190" providerId="ADAL" clId="{3F23B1E5-A2F3-4C60-9028-09714FE28D7E}" dt="2023-11-02T01:57:34.282" v="2030" actId="47"/>
        <pc:sldMkLst>
          <pc:docMk/>
          <pc:sldMk cId="2577739749" sldId="257"/>
        </pc:sldMkLst>
      </pc:sldChg>
      <pc:sldChg chg="add del">
        <pc:chgData name="Robert Pontius" userId="a44f9639-9fbb-4e05-802c-407466ea6190" providerId="ADAL" clId="{3F23B1E5-A2F3-4C60-9028-09714FE28D7E}" dt="2023-11-02T01:57:34.282" v="2030" actId="47"/>
        <pc:sldMkLst>
          <pc:docMk/>
          <pc:sldMk cId="2405890075" sldId="258"/>
        </pc:sldMkLst>
      </pc:sldChg>
      <pc:sldChg chg="add del">
        <pc:chgData name="Robert Pontius" userId="a44f9639-9fbb-4e05-802c-407466ea6190" providerId="ADAL" clId="{3F23B1E5-A2F3-4C60-9028-09714FE28D7E}" dt="2023-11-02T01:57:34.282" v="2030" actId="47"/>
        <pc:sldMkLst>
          <pc:docMk/>
          <pc:sldMk cId="2675916771" sldId="260"/>
        </pc:sldMkLst>
      </pc:sldChg>
      <pc:sldChg chg="add del ord">
        <pc:chgData name="Robert Pontius" userId="a44f9639-9fbb-4e05-802c-407466ea6190" providerId="ADAL" clId="{3F23B1E5-A2F3-4C60-9028-09714FE28D7E}" dt="2023-11-01T20:27:34.881" v="1956" actId="47"/>
        <pc:sldMkLst>
          <pc:docMk/>
          <pc:sldMk cId="3164374576" sldId="261"/>
        </pc:sldMkLst>
      </pc:sldChg>
      <pc:sldChg chg="add del">
        <pc:chgData name="Robert Pontius" userId="a44f9639-9fbb-4e05-802c-407466ea6190" providerId="ADAL" clId="{3F23B1E5-A2F3-4C60-9028-09714FE28D7E}" dt="2023-11-02T01:57:34.282" v="2030" actId="47"/>
        <pc:sldMkLst>
          <pc:docMk/>
          <pc:sldMk cId="308221084" sldId="262"/>
        </pc:sldMkLst>
      </pc:sldChg>
      <pc:sldChg chg="add del">
        <pc:chgData name="Robert Pontius" userId="a44f9639-9fbb-4e05-802c-407466ea6190" providerId="ADAL" clId="{3F23B1E5-A2F3-4C60-9028-09714FE28D7E}" dt="2023-11-02T01:57:34.282" v="2030" actId="47"/>
        <pc:sldMkLst>
          <pc:docMk/>
          <pc:sldMk cId="1328924692" sldId="265"/>
        </pc:sldMkLst>
      </pc:sldChg>
      <pc:sldChg chg="modSp add del mod">
        <pc:chgData name="Robert Pontius" userId="a44f9639-9fbb-4e05-802c-407466ea6190" providerId="ADAL" clId="{3F23B1E5-A2F3-4C60-9028-09714FE28D7E}" dt="2023-11-02T01:57:34.282" v="2030" actId="47"/>
        <pc:sldMkLst>
          <pc:docMk/>
          <pc:sldMk cId="3520468115" sldId="267"/>
        </pc:sldMkLst>
        <pc:spChg chg="mod">
          <ac:chgData name="Robert Pontius" userId="a44f9639-9fbb-4e05-802c-407466ea6190" providerId="ADAL" clId="{3F23B1E5-A2F3-4C60-9028-09714FE28D7E}" dt="2023-11-01T20:28:03.807" v="1999" actId="1038"/>
          <ac:spMkLst>
            <pc:docMk/>
            <pc:sldMk cId="3520468115" sldId="267"/>
            <ac:spMk id="50" creationId="{3CBF404F-2296-449E-96B5-F368B6EBF6A4}"/>
          </ac:spMkLst>
        </pc:spChg>
        <pc:spChg chg="mod">
          <ac:chgData name="Robert Pontius" userId="a44f9639-9fbb-4e05-802c-407466ea6190" providerId="ADAL" clId="{3F23B1E5-A2F3-4C60-9028-09714FE28D7E}" dt="2023-11-01T20:28:03.807" v="1999" actId="1038"/>
          <ac:spMkLst>
            <pc:docMk/>
            <pc:sldMk cId="3520468115" sldId="267"/>
            <ac:spMk id="51" creationId="{0BE15C10-D08F-4D14-AFE8-9BEBA2615F5B}"/>
          </ac:spMkLst>
        </pc:spChg>
        <pc:picChg chg="mod">
          <ac:chgData name="Robert Pontius" userId="a44f9639-9fbb-4e05-802c-407466ea6190" providerId="ADAL" clId="{3F23B1E5-A2F3-4C60-9028-09714FE28D7E}" dt="2023-11-01T20:28:03.807" v="1999" actId="1038"/>
          <ac:picMkLst>
            <pc:docMk/>
            <pc:sldMk cId="3520468115" sldId="267"/>
            <ac:picMk id="47" creationId="{33ADBFFC-BC4B-4A79-B899-922AC307A0FA}"/>
          </ac:picMkLst>
        </pc:picChg>
        <pc:picChg chg="mod">
          <ac:chgData name="Robert Pontius" userId="a44f9639-9fbb-4e05-802c-407466ea6190" providerId="ADAL" clId="{3F23B1E5-A2F3-4C60-9028-09714FE28D7E}" dt="2023-11-01T20:28:15.146" v="2028" actId="1037"/>
          <ac:picMkLst>
            <pc:docMk/>
            <pc:sldMk cId="3520468115" sldId="267"/>
            <ac:picMk id="49" creationId="{DD1CC556-E7FB-4621-80E0-6DD2EAA34AF7}"/>
          </ac:picMkLst>
        </pc:picChg>
      </pc:sldChg>
      <pc:sldChg chg="add del">
        <pc:chgData name="Robert Pontius" userId="a44f9639-9fbb-4e05-802c-407466ea6190" providerId="ADAL" clId="{3F23B1E5-A2F3-4C60-9028-09714FE28D7E}" dt="2023-11-02T01:57:34.282" v="2030" actId="47"/>
        <pc:sldMkLst>
          <pc:docMk/>
          <pc:sldMk cId="3887605152" sldId="268"/>
        </pc:sldMkLst>
      </pc:sldChg>
      <pc:sldChg chg="add del">
        <pc:chgData name="Robert Pontius" userId="a44f9639-9fbb-4e05-802c-407466ea6190" providerId="ADAL" clId="{3F23B1E5-A2F3-4C60-9028-09714FE28D7E}" dt="2023-11-02T01:57:34.282" v="2030" actId="47"/>
        <pc:sldMkLst>
          <pc:docMk/>
          <pc:sldMk cId="3881858604" sldId="269"/>
        </pc:sldMkLst>
      </pc:sldChg>
      <pc:sldChg chg="modSp add mod ord">
        <pc:chgData name="Robert Pontius" userId="a44f9639-9fbb-4e05-802c-407466ea6190" providerId="ADAL" clId="{3F23B1E5-A2F3-4C60-9028-09714FE28D7E}" dt="2023-11-01T18:03:49.485" v="1619" actId="1038"/>
        <pc:sldMkLst>
          <pc:docMk/>
          <pc:sldMk cId="877325712" sldId="551"/>
        </pc:sldMkLst>
        <pc:spChg chg="mod">
          <ac:chgData name="Robert Pontius" userId="a44f9639-9fbb-4e05-802c-407466ea6190" providerId="ADAL" clId="{3F23B1E5-A2F3-4C60-9028-09714FE28D7E}" dt="2023-11-01T18:03:37.262" v="1560" actId="255"/>
          <ac:spMkLst>
            <pc:docMk/>
            <pc:sldMk cId="877325712" sldId="551"/>
            <ac:spMk id="2" creationId="{00000000-0000-0000-0000-000000000000}"/>
          </ac:spMkLst>
        </pc:spChg>
        <pc:picChg chg="mod">
          <ac:chgData name="Robert Pontius" userId="a44f9639-9fbb-4e05-802c-407466ea6190" providerId="ADAL" clId="{3F23B1E5-A2F3-4C60-9028-09714FE28D7E}" dt="2023-11-01T18:03:49.485" v="1619" actId="1038"/>
          <ac:picMkLst>
            <pc:docMk/>
            <pc:sldMk cId="877325712" sldId="551"/>
            <ac:picMk id="5" creationId="{00000000-0000-0000-0000-000000000000}"/>
          </ac:picMkLst>
        </pc:picChg>
      </pc:sldChg>
      <pc:sldChg chg="modSp add mod">
        <pc:chgData name="Robert Pontius" userId="a44f9639-9fbb-4e05-802c-407466ea6190" providerId="ADAL" clId="{3F23B1E5-A2F3-4C60-9028-09714FE28D7E}" dt="2023-11-01T18:05:00.366" v="1728" actId="20577"/>
        <pc:sldMkLst>
          <pc:docMk/>
          <pc:sldMk cId="4167274263" sldId="558"/>
        </pc:sldMkLst>
        <pc:spChg chg="mod">
          <ac:chgData name="Robert Pontius" userId="a44f9639-9fbb-4e05-802c-407466ea6190" providerId="ADAL" clId="{3F23B1E5-A2F3-4C60-9028-09714FE28D7E}" dt="2023-11-01T18:05:00.366" v="1728" actId="20577"/>
          <ac:spMkLst>
            <pc:docMk/>
            <pc:sldMk cId="4167274263" sldId="558"/>
            <ac:spMk id="2" creationId="{00000000-0000-0000-0000-000000000000}"/>
          </ac:spMkLst>
        </pc:spChg>
      </pc:sldChg>
      <pc:sldChg chg="modSp mod">
        <pc:chgData name="Robert Pontius" userId="a44f9639-9fbb-4e05-802c-407466ea6190" providerId="ADAL" clId="{3F23B1E5-A2F3-4C60-9028-09714FE28D7E}" dt="2023-11-01T18:52:35.461" v="1954" actId="20577"/>
        <pc:sldMkLst>
          <pc:docMk/>
          <pc:sldMk cId="2317816778" sldId="726"/>
        </pc:sldMkLst>
        <pc:spChg chg="mod">
          <ac:chgData name="Robert Pontius" userId="a44f9639-9fbb-4e05-802c-407466ea6190" providerId="ADAL" clId="{3F23B1E5-A2F3-4C60-9028-09714FE28D7E}" dt="2023-11-01T18:52:35.461" v="1954" actId="20577"/>
          <ac:spMkLst>
            <pc:docMk/>
            <pc:sldMk cId="2317816778" sldId="726"/>
            <ac:spMk id="3" creationId="{00000000-0000-0000-0000-000000000000}"/>
          </ac:spMkLst>
        </pc:spChg>
      </pc:sldChg>
      <pc:sldChg chg="del">
        <pc:chgData name="Robert Pontius" userId="a44f9639-9fbb-4e05-802c-407466ea6190" providerId="ADAL" clId="{3F23B1E5-A2F3-4C60-9028-09714FE28D7E}" dt="2023-11-02T01:57:34.282" v="2030" actId="47"/>
        <pc:sldMkLst>
          <pc:docMk/>
          <pc:sldMk cId="2609927243" sldId="786"/>
        </pc:sldMkLst>
      </pc:sldChg>
      <pc:sldChg chg="del">
        <pc:chgData name="Robert Pontius" userId="a44f9639-9fbb-4e05-802c-407466ea6190" providerId="ADAL" clId="{3F23B1E5-A2F3-4C60-9028-09714FE28D7E}" dt="2023-11-02T01:57:34.282" v="2030" actId="47"/>
        <pc:sldMkLst>
          <pc:docMk/>
          <pc:sldMk cId="2882857171" sldId="787"/>
        </pc:sldMkLst>
      </pc:sldChg>
      <pc:sldChg chg="del">
        <pc:chgData name="Robert Pontius" userId="a44f9639-9fbb-4e05-802c-407466ea6190" providerId="ADAL" clId="{3F23B1E5-A2F3-4C60-9028-09714FE28D7E}" dt="2023-11-02T01:57:34.282" v="2030" actId="47"/>
        <pc:sldMkLst>
          <pc:docMk/>
          <pc:sldMk cId="169284233" sldId="788"/>
        </pc:sldMkLst>
      </pc:sldChg>
      <pc:sldChg chg="del">
        <pc:chgData name="Robert Pontius" userId="a44f9639-9fbb-4e05-802c-407466ea6190" providerId="ADAL" clId="{3F23B1E5-A2F3-4C60-9028-09714FE28D7E}" dt="2023-11-02T01:57:34.282" v="2030" actId="47"/>
        <pc:sldMkLst>
          <pc:docMk/>
          <pc:sldMk cId="1284800499" sldId="841"/>
        </pc:sldMkLst>
      </pc:sldChg>
      <pc:sldChg chg="del">
        <pc:chgData name="Robert Pontius" userId="a44f9639-9fbb-4e05-802c-407466ea6190" providerId="ADAL" clId="{3F23B1E5-A2F3-4C60-9028-09714FE28D7E}" dt="2023-11-02T01:57:34.282" v="2030" actId="47"/>
        <pc:sldMkLst>
          <pc:docMk/>
          <pc:sldMk cId="2274500164" sldId="843"/>
        </pc:sldMkLst>
      </pc:sldChg>
      <pc:sldChg chg="del">
        <pc:chgData name="Robert Pontius" userId="a44f9639-9fbb-4e05-802c-407466ea6190" providerId="ADAL" clId="{3F23B1E5-A2F3-4C60-9028-09714FE28D7E}" dt="2023-11-02T01:57:34.282" v="2030" actId="47"/>
        <pc:sldMkLst>
          <pc:docMk/>
          <pc:sldMk cId="57961062" sldId="844"/>
        </pc:sldMkLst>
      </pc:sldChg>
      <pc:sldChg chg="del">
        <pc:chgData name="Robert Pontius" userId="a44f9639-9fbb-4e05-802c-407466ea6190" providerId="ADAL" clId="{3F23B1E5-A2F3-4C60-9028-09714FE28D7E}" dt="2023-11-02T01:57:34.282" v="2030" actId="47"/>
        <pc:sldMkLst>
          <pc:docMk/>
          <pc:sldMk cId="2275691518" sldId="845"/>
        </pc:sldMkLst>
      </pc:sldChg>
      <pc:sldChg chg="del">
        <pc:chgData name="Robert Pontius" userId="a44f9639-9fbb-4e05-802c-407466ea6190" providerId="ADAL" clId="{3F23B1E5-A2F3-4C60-9028-09714FE28D7E}" dt="2023-11-02T01:57:34.282" v="2030" actId="47"/>
        <pc:sldMkLst>
          <pc:docMk/>
          <pc:sldMk cId="3953560493" sldId="885"/>
        </pc:sldMkLst>
      </pc:sldChg>
      <pc:sldChg chg="del">
        <pc:chgData name="Robert Pontius" userId="a44f9639-9fbb-4e05-802c-407466ea6190" providerId="ADAL" clId="{3F23B1E5-A2F3-4C60-9028-09714FE28D7E}" dt="2023-11-02T01:57:34.282" v="2030" actId="47"/>
        <pc:sldMkLst>
          <pc:docMk/>
          <pc:sldMk cId="4247001580" sldId="886"/>
        </pc:sldMkLst>
      </pc:sldChg>
      <pc:sldChg chg="del">
        <pc:chgData name="Robert Pontius" userId="a44f9639-9fbb-4e05-802c-407466ea6190" providerId="ADAL" clId="{3F23B1E5-A2F3-4C60-9028-09714FE28D7E}" dt="2023-11-02T01:57:34.282" v="2030" actId="47"/>
        <pc:sldMkLst>
          <pc:docMk/>
          <pc:sldMk cId="523339181" sldId="996"/>
        </pc:sldMkLst>
      </pc:sldChg>
      <pc:sldChg chg="del">
        <pc:chgData name="Robert Pontius" userId="a44f9639-9fbb-4e05-802c-407466ea6190" providerId="ADAL" clId="{3F23B1E5-A2F3-4C60-9028-09714FE28D7E}" dt="2023-11-02T01:57:34.282" v="2030" actId="47"/>
        <pc:sldMkLst>
          <pc:docMk/>
          <pc:sldMk cId="2159844759" sldId="1076"/>
        </pc:sldMkLst>
      </pc:sldChg>
      <pc:sldChg chg="del">
        <pc:chgData name="Robert Pontius" userId="a44f9639-9fbb-4e05-802c-407466ea6190" providerId="ADAL" clId="{3F23B1E5-A2F3-4C60-9028-09714FE28D7E}" dt="2023-11-02T01:57:34.282" v="2030" actId="47"/>
        <pc:sldMkLst>
          <pc:docMk/>
          <pc:sldMk cId="171369516" sldId="1077"/>
        </pc:sldMkLst>
      </pc:sldChg>
      <pc:sldChg chg="del">
        <pc:chgData name="Robert Pontius" userId="a44f9639-9fbb-4e05-802c-407466ea6190" providerId="ADAL" clId="{3F23B1E5-A2F3-4C60-9028-09714FE28D7E}" dt="2023-11-02T01:57:34.282" v="2030" actId="47"/>
        <pc:sldMkLst>
          <pc:docMk/>
          <pc:sldMk cId="2358555779" sldId="1078"/>
        </pc:sldMkLst>
      </pc:sldChg>
      <pc:sldChg chg="del">
        <pc:chgData name="Robert Pontius" userId="a44f9639-9fbb-4e05-802c-407466ea6190" providerId="ADAL" clId="{3F23B1E5-A2F3-4C60-9028-09714FE28D7E}" dt="2023-11-02T01:57:34.282" v="2030" actId="47"/>
        <pc:sldMkLst>
          <pc:docMk/>
          <pc:sldMk cId="2585823945" sldId="1079"/>
        </pc:sldMkLst>
      </pc:sldChg>
      <pc:sldChg chg="del">
        <pc:chgData name="Robert Pontius" userId="a44f9639-9fbb-4e05-802c-407466ea6190" providerId="ADAL" clId="{3F23B1E5-A2F3-4C60-9028-09714FE28D7E}" dt="2023-11-02T01:57:34.282" v="2030" actId="47"/>
        <pc:sldMkLst>
          <pc:docMk/>
          <pc:sldMk cId="3055315777" sldId="1080"/>
        </pc:sldMkLst>
      </pc:sldChg>
      <pc:sldChg chg="del">
        <pc:chgData name="Robert Pontius" userId="a44f9639-9fbb-4e05-802c-407466ea6190" providerId="ADAL" clId="{3F23B1E5-A2F3-4C60-9028-09714FE28D7E}" dt="2023-11-02T01:57:34.282" v="2030" actId="47"/>
        <pc:sldMkLst>
          <pc:docMk/>
          <pc:sldMk cId="2807022789" sldId="1081"/>
        </pc:sldMkLst>
      </pc:sldChg>
      <pc:sldChg chg="del">
        <pc:chgData name="Robert Pontius" userId="a44f9639-9fbb-4e05-802c-407466ea6190" providerId="ADAL" clId="{3F23B1E5-A2F3-4C60-9028-09714FE28D7E}" dt="2023-11-02T01:57:34.282" v="2030" actId="47"/>
        <pc:sldMkLst>
          <pc:docMk/>
          <pc:sldMk cId="3469668534" sldId="1086"/>
        </pc:sldMkLst>
      </pc:sldChg>
      <pc:sldChg chg="del">
        <pc:chgData name="Robert Pontius" userId="a44f9639-9fbb-4e05-802c-407466ea6190" providerId="ADAL" clId="{3F23B1E5-A2F3-4C60-9028-09714FE28D7E}" dt="2023-11-02T01:57:34.282" v="2030" actId="47"/>
        <pc:sldMkLst>
          <pc:docMk/>
          <pc:sldMk cId="3093940867" sldId="1153"/>
        </pc:sldMkLst>
      </pc:sldChg>
      <pc:sldChg chg="del">
        <pc:chgData name="Robert Pontius" userId="a44f9639-9fbb-4e05-802c-407466ea6190" providerId="ADAL" clId="{3F23B1E5-A2F3-4C60-9028-09714FE28D7E}" dt="2023-11-02T01:57:34.282" v="2030" actId="47"/>
        <pc:sldMkLst>
          <pc:docMk/>
          <pc:sldMk cId="2292858576" sldId="1155"/>
        </pc:sldMkLst>
      </pc:sldChg>
      <pc:sldChg chg="del">
        <pc:chgData name="Robert Pontius" userId="a44f9639-9fbb-4e05-802c-407466ea6190" providerId="ADAL" clId="{3F23B1E5-A2F3-4C60-9028-09714FE28D7E}" dt="2023-11-02T01:57:34.282" v="2030" actId="47"/>
        <pc:sldMkLst>
          <pc:docMk/>
          <pc:sldMk cId="467794210" sldId="1156"/>
        </pc:sldMkLst>
      </pc:sldChg>
      <pc:sldChg chg="del">
        <pc:chgData name="Robert Pontius" userId="a44f9639-9fbb-4e05-802c-407466ea6190" providerId="ADAL" clId="{3F23B1E5-A2F3-4C60-9028-09714FE28D7E}" dt="2023-11-02T01:57:34.282" v="2030" actId="47"/>
        <pc:sldMkLst>
          <pc:docMk/>
          <pc:sldMk cId="2946992002" sldId="1157"/>
        </pc:sldMkLst>
      </pc:sldChg>
      <pc:sldChg chg="del">
        <pc:chgData name="Robert Pontius" userId="a44f9639-9fbb-4e05-802c-407466ea6190" providerId="ADAL" clId="{3F23B1E5-A2F3-4C60-9028-09714FE28D7E}" dt="2023-11-02T01:57:34.282" v="2030" actId="47"/>
        <pc:sldMkLst>
          <pc:docMk/>
          <pc:sldMk cId="604851826" sldId="1158"/>
        </pc:sldMkLst>
      </pc:sldChg>
      <pc:sldChg chg="del">
        <pc:chgData name="Robert Pontius" userId="a44f9639-9fbb-4e05-802c-407466ea6190" providerId="ADAL" clId="{3F23B1E5-A2F3-4C60-9028-09714FE28D7E}" dt="2023-11-02T01:57:34.282" v="2030" actId="47"/>
        <pc:sldMkLst>
          <pc:docMk/>
          <pc:sldMk cId="217864616" sldId="1160"/>
        </pc:sldMkLst>
      </pc:sldChg>
      <pc:sldChg chg="del">
        <pc:chgData name="Robert Pontius" userId="a44f9639-9fbb-4e05-802c-407466ea6190" providerId="ADAL" clId="{3F23B1E5-A2F3-4C60-9028-09714FE28D7E}" dt="2023-11-02T01:57:34.282" v="2030" actId="47"/>
        <pc:sldMkLst>
          <pc:docMk/>
          <pc:sldMk cId="1523200642" sldId="1165"/>
        </pc:sldMkLst>
      </pc:sldChg>
      <pc:sldChg chg="del">
        <pc:chgData name="Robert Pontius" userId="a44f9639-9fbb-4e05-802c-407466ea6190" providerId="ADAL" clId="{3F23B1E5-A2F3-4C60-9028-09714FE28D7E}" dt="2023-11-02T01:57:34.282" v="2030" actId="47"/>
        <pc:sldMkLst>
          <pc:docMk/>
          <pc:sldMk cId="2931245404" sldId="1166"/>
        </pc:sldMkLst>
      </pc:sldChg>
      <pc:sldChg chg="del">
        <pc:chgData name="Robert Pontius" userId="a44f9639-9fbb-4e05-802c-407466ea6190" providerId="ADAL" clId="{3F23B1E5-A2F3-4C60-9028-09714FE28D7E}" dt="2023-11-02T01:57:34.282" v="2030" actId="47"/>
        <pc:sldMkLst>
          <pc:docMk/>
          <pc:sldMk cId="4040702625" sldId="1167"/>
        </pc:sldMkLst>
      </pc:sldChg>
      <pc:sldChg chg="del">
        <pc:chgData name="Robert Pontius" userId="a44f9639-9fbb-4e05-802c-407466ea6190" providerId="ADAL" clId="{3F23B1E5-A2F3-4C60-9028-09714FE28D7E}" dt="2023-11-02T01:57:34.282" v="2030" actId="47"/>
        <pc:sldMkLst>
          <pc:docMk/>
          <pc:sldMk cId="2631510809" sldId="1169"/>
        </pc:sldMkLst>
      </pc:sldChg>
      <pc:sldChg chg="del">
        <pc:chgData name="Robert Pontius" userId="a44f9639-9fbb-4e05-802c-407466ea6190" providerId="ADAL" clId="{3F23B1E5-A2F3-4C60-9028-09714FE28D7E}" dt="2023-11-02T01:57:34.282" v="2030" actId="47"/>
        <pc:sldMkLst>
          <pc:docMk/>
          <pc:sldMk cId="2876907714" sldId="1172"/>
        </pc:sldMkLst>
      </pc:sldChg>
      <pc:sldChg chg="del">
        <pc:chgData name="Robert Pontius" userId="a44f9639-9fbb-4e05-802c-407466ea6190" providerId="ADAL" clId="{3F23B1E5-A2F3-4C60-9028-09714FE28D7E}" dt="2023-11-02T01:57:34.282" v="2030" actId="47"/>
        <pc:sldMkLst>
          <pc:docMk/>
          <pc:sldMk cId="3735391781" sldId="1173"/>
        </pc:sldMkLst>
      </pc:sldChg>
      <pc:sldChg chg="del">
        <pc:chgData name="Robert Pontius" userId="a44f9639-9fbb-4e05-802c-407466ea6190" providerId="ADAL" clId="{3F23B1E5-A2F3-4C60-9028-09714FE28D7E}" dt="2023-11-02T01:57:34.282" v="2030" actId="47"/>
        <pc:sldMkLst>
          <pc:docMk/>
          <pc:sldMk cId="1198083815" sldId="1177"/>
        </pc:sldMkLst>
      </pc:sldChg>
      <pc:sldChg chg="del">
        <pc:chgData name="Robert Pontius" userId="a44f9639-9fbb-4e05-802c-407466ea6190" providerId="ADAL" clId="{3F23B1E5-A2F3-4C60-9028-09714FE28D7E}" dt="2023-11-02T01:57:34.282" v="2030" actId="47"/>
        <pc:sldMkLst>
          <pc:docMk/>
          <pc:sldMk cId="561592159" sldId="1178"/>
        </pc:sldMkLst>
      </pc:sldChg>
      <pc:sldChg chg="del">
        <pc:chgData name="Robert Pontius" userId="a44f9639-9fbb-4e05-802c-407466ea6190" providerId="ADAL" clId="{3F23B1E5-A2F3-4C60-9028-09714FE28D7E}" dt="2023-11-02T01:57:34.282" v="2030" actId="47"/>
        <pc:sldMkLst>
          <pc:docMk/>
          <pc:sldMk cId="4196010751" sldId="1181"/>
        </pc:sldMkLst>
      </pc:sldChg>
      <pc:sldChg chg="del">
        <pc:chgData name="Robert Pontius" userId="a44f9639-9fbb-4e05-802c-407466ea6190" providerId="ADAL" clId="{3F23B1E5-A2F3-4C60-9028-09714FE28D7E}" dt="2023-11-02T01:57:34.282" v="2030" actId="47"/>
        <pc:sldMkLst>
          <pc:docMk/>
          <pc:sldMk cId="1924448632" sldId="1183"/>
        </pc:sldMkLst>
      </pc:sldChg>
      <pc:sldChg chg="del">
        <pc:chgData name="Robert Pontius" userId="a44f9639-9fbb-4e05-802c-407466ea6190" providerId="ADAL" clId="{3F23B1E5-A2F3-4C60-9028-09714FE28D7E}" dt="2023-11-02T01:57:34.282" v="2030" actId="47"/>
        <pc:sldMkLst>
          <pc:docMk/>
          <pc:sldMk cId="3694471220" sldId="1184"/>
        </pc:sldMkLst>
      </pc:sldChg>
      <pc:sldChg chg="del">
        <pc:chgData name="Robert Pontius" userId="a44f9639-9fbb-4e05-802c-407466ea6190" providerId="ADAL" clId="{3F23B1E5-A2F3-4C60-9028-09714FE28D7E}" dt="2023-11-02T01:57:34.282" v="2030" actId="47"/>
        <pc:sldMkLst>
          <pc:docMk/>
          <pc:sldMk cId="603310060" sldId="1227"/>
        </pc:sldMkLst>
      </pc:sldChg>
      <pc:sldChg chg="del">
        <pc:chgData name="Robert Pontius" userId="a44f9639-9fbb-4e05-802c-407466ea6190" providerId="ADAL" clId="{3F23B1E5-A2F3-4C60-9028-09714FE28D7E}" dt="2023-11-02T01:57:34.282" v="2030" actId="47"/>
        <pc:sldMkLst>
          <pc:docMk/>
          <pc:sldMk cId="2982817915" sldId="1228"/>
        </pc:sldMkLst>
      </pc:sldChg>
      <pc:sldChg chg="del">
        <pc:chgData name="Robert Pontius" userId="a44f9639-9fbb-4e05-802c-407466ea6190" providerId="ADAL" clId="{3F23B1E5-A2F3-4C60-9028-09714FE28D7E}" dt="2023-11-02T01:57:34.282" v="2030" actId="47"/>
        <pc:sldMkLst>
          <pc:docMk/>
          <pc:sldMk cId="3391985904" sldId="1229"/>
        </pc:sldMkLst>
      </pc:sldChg>
      <pc:sldChg chg="del">
        <pc:chgData name="Robert Pontius" userId="a44f9639-9fbb-4e05-802c-407466ea6190" providerId="ADAL" clId="{3F23B1E5-A2F3-4C60-9028-09714FE28D7E}" dt="2023-11-02T01:57:34.282" v="2030" actId="47"/>
        <pc:sldMkLst>
          <pc:docMk/>
          <pc:sldMk cId="593899537" sldId="1230"/>
        </pc:sldMkLst>
      </pc:sldChg>
      <pc:sldChg chg="del">
        <pc:chgData name="Robert Pontius" userId="a44f9639-9fbb-4e05-802c-407466ea6190" providerId="ADAL" clId="{3F23B1E5-A2F3-4C60-9028-09714FE28D7E}" dt="2023-11-02T01:57:34.282" v="2030" actId="47"/>
        <pc:sldMkLst>
          <pc:docMk/>
          <pc:sldMk cId="407602641" sldId="1231"/>
        </pc:sldMkLst>
      </pc:sldChg>
      <pc:sldChg chg="del">
        <pc:chgData name="Robert Pontius" userId="a44f9639-9fbb-4e05-802c-407466ea6190" providerId="ADAL" clId="{3F23B1E5-A2F3-4C60-9028-09714FE28D7E}" dt="2023-11-02T01:57:34.282" v="2030" actId="47"/>
        <pc:sldMkLst>
          <pc:docMk/>
          <pc:sldMk cId="2742736299" sldId="1232"/>
        </pc:sldMkLst>
      </pc:sldChg>
      <pc:sldChg chg="del">
        <pc:chgData name="Robert Pontius" userId="a44f9639-9fbb-4e05-802c-407466ea6190" providerId="ADAL" clId="{3F23B1E5-A2F3-4C60-9028-09714FE28D7E}" dt="2023-11-02T01:57:34.282" v="2030" actId="47"/>
        <pc:sldMkLst>
          <pc:docMk/>
          <pc:sldMk cId="3483130671" sldId="1233"/>
        </pc:sldMkLst>
      </pc:sldChg>
      <pc:sldChg chg="del">
        <pc:chgData name="Robert Pontius" userId="a44f9639-9fbb-4e05-802c-407466ea6190" providerId="ADAL" clId="{3F23B1E5-A2F3-4C60-9028-09714FE28D7E}" dt="2023-11-02T01:57:34.282" v="2030" actId="47"/>
        <pc:sldMkLst>
          <pc:docMk/>
          <pc:sldMk cId="3223753690" sldId="1234"/>
        </pc:sldMkLst>
      </pc:sldChg>
      <pc:sldChg chg="del">
        <pc:chgData name="Robert Pontius" userId="a44f9639-9fbb-4e05-802c-407466ea6190" providerId="ADAL" clId="{3F23B1E5-A2F3-4C60-9028-09714FE28D7E}" dt="2023-11-02T01:57:34.282" v="2030" actId="47"/>
        <pc:sldMkLst>
          <pc:docMk/>
          <pc:sldMk cId="802886767" sldId="1235"/>
        </pc:sldMkLst>
      </pc:sldChg>
      <pc:sldChg chg="del">
        <pc:chgData name="Robert Pontius" userId="a44f9639-9fbb-4e05-802c-407466ea6190" providerId="ADAL" clId="{3F23B1E5-A2F3-4C60-9028-09714FE28D7E}" dt="2023-11-02T01:57:34.282" v="2030" actId="47"/>
        <pc:sldMkLst>
          <pc:docMk/>
          <pc:sldMk cId="341040187" sldId="1236"/>
        </pc:sldMkLst>
      </pc:sldChg>
      <pc:sldChg chg="del">
        <pc:chgData name="Robert Pontius" userId="a44f9639-9fbb-4e05-802c-407466ea6190" providerId="ADAL" clId="{3F23B1E5-A2F3-4C60-9028-09714FE28D7E}" dt="2023-11-02T01:57:34.282" v="2030" actId="47"/>
        <pc:sldMkLst>
          <pc:docMk/>
          <pc:sldMk cId="3802499889" sldId="1237"/>
        </pc:sldMkLst>
      </pc:sldChg>
      <pc:sldChg chg="del">
        <pc:chgData name="Robert Pontius" userId="a44f9639-9fbb-4e05-802c-407466ea6190" providerId="ADAL" clId="{3F23B1E5-A2F3-4C60-9028-09714FE28D7E}" dt="2023-11-02T01:57:34.282" v="2030" actId="47"/>
        <pc:sldMkLst>
          <pc:docMk/>
          <pc:sldMk cId="1326829004" sldId="1238"/>
        </pc:sldMkLst>
      </pc:sldChg>
      <pc:sldChg chg="del">
        <pc:chgData name="Robert Pontius" userId="a44f9639-9fbb-4e05-802c-407466ea6190" providerId="ADAL" clId="{3F23B1E5-A2F3-4C60-9028-09714FE28D7E}" dt="2023-11-02T01:57:34.282" v="2030" actId="47"/>
        <pc:sldMkLst>
          <pc:docMk/>
          <pc:sldMk cId="4177647259" sldId="1239"/>
        </pc:sldMkLst>
      </pc:sldChg>
      <pc:sldChg chg="del">
        <pc:chgData name="Robert Pontius" userId="a44f9639-9fbb-4e05-802c-407466ea6190" providerId="ADAL" clId="{3F23B1E5-A2F3-4C60-9028-09714FE28D7E}" dt="2023-11-02T01:57:34.282" v="2030" actId="47"/>
        <pc:sldMkLst>
          <pc:docMk/>
          <pc:sldMk cId="632522123" sldId="1240"/>
        </pc:sldMkLst>
      </pc:sldChg>
      <pc:sldChg chg="del">
        <pc:chgData name="Robert Pontius" userId="a44f9639-9fbb-4e05-802c-407466ea6190" providerId="ADAL" clId="{3F23B1E5-A2F3-4C60-9028-09714FE28D7E}" dt="2023-11-02T01:57:34.282" v="2030" actId="47"/>
        <pc:sldMkLst>
          <pc:docMk/>
          <pc:sldMk cId="2256121292" sldId="1241"/>
        </pc:sldMkLst>
      </pc:sldChg>
      <pc:sldChg chg="del">
        <pc:chgData name="Robert Pontius" userId="a44f9639-9fbb-4e05-802c-407466ea6190" providerId="ADAL" clId="{3F23B1E5-A2F3-4C60-9028-09714FE28D7E}" dt="2023-11-02T01:57:34.282" v="2030" actId="47"/>
        <pc:sldMkLst>
          <pc:docMk/>
          <pc:sldMk cId="2923418631" sldId="1242"/>
        </pc:sldMkLst>
      </pc:sldChg>
      <pc:sldChg chg="del">
        <pc:chgData name="Robert Pontius" userId="a44f9639-9fbb-4e05-802c-407466ea6190" providerId="ADAL" clId="{3F23B1E5-A2F3-4C60-9028-09714FE28D7E}" dt="2023-11-02T01:57:34.282" v="2030" actId="47"/>
        <pc:sldMkLst>
          <pc:docMk/>
          <pc:sldMk cId="2970500698" sldId="1243"/>
        </pc:sldMkLst>
      </pc:sldChg>
      <pc:sldChg chg="del">
        <pc:chgData name="Robert Pontius" userId="a44f9639-9fbb-4e05-802c-407466ea6190" providerId="ADAL" clId="{3F23B1E5-A2F3-4C60-9028-09714FE28D7E}" dt="2023-11-02T01:57:34.282" v="2030" actId="47"/>
        <pc:sldMkLst>
          <pc:docMk/>
          <pc:sldMk cId="4221450745" sldId="1244"/>
        </pc:sldMkLst>
      </pc:sldChg>
      <pc:sldChg chg="del">
        <pc:chgData name="Robert Pontius" userId="a44f9639-9fbb-4e05-802c-407466ea6190" providerId="ADAL" clId="{3F23B1E5-A2F3-4C60-9028-09714FE28D7E}" dt="2023-11-02T01:57:34.282" v="2030" actId="47"/>
        <pc:sldMkLst>
          <pc:docMk/>
          <pc:sldMk cId="2584760341" sldId="1245"/>
        </pc:sldMkLst>
      </pc:sldChg>
      <pc:sldChg chg="del">
        <pc:chgData name="Robert Pontius" userId="a44f9639-9fbb-4e05-802c-407466ea6190" providerId="ADAL" clId="{3F23B1E5-A2F3-4C60-9028-09714FE28D7E}" dt="2023-11-02T01:57:34.282" v="2030" actId="47"/>
        <pc:sldMkLst>
          <pc:docMk/>
          <pc:sldMk cId="1791347472" sldId="1246"/>
        </pc:sldMkLst>
      </pc:sldChg>
      <pc:sldChg chg="del">
        <pc:chgData name="Robert Pontius" userId="a44f9639-9fbb-4e05-802c-407466ea6190" providerId="ADAL" clId="{3F23B1E5-A2F3-4C60-9028-09714FE28D7E}" dt="2023-11-02T01:57:34.282" v="2030" actId="47"/>
        <pc:sldMkLst>
          <pc:docMk/>
          <pc:sldMk cId="2396528653" sldId="1247"/>
        </pc:sldMkLst>
      </pc:sldChg>
      <pc:sldChg chg="del">
        <pc:chgData name="Robert Pontius" userId="a44f9639-9fbb-4e05-802c-407466ea6190" providerId="ADAL" clId="{3F23B1E5-A2F3-4C60-9028-09714FE28D7E}" dt="2023-11-02T01:57:34.282" v="2030" actId="47"/>
        <pc:sldMkLst>
          <pc:docMk/>
          <pc:sldMk cId="1486898013" sldId="1248"/>
        </pc:sldMkLst>
      </pc:sldChg>
      <pc:sldChg chg="del">
        <pc:chgData name="Robert Pontius" userId="a44f9639-9fbb-4e05-802c-407466ea6190" providerId="ADAL" clId="{3F23B1E5-A2F3-4C60-9028-09714FE28D7E}" dt="2023-11-02T01:57:34.282" v="2030" actId="47"/>
        <pc:sldMkLst>
          <pc:docMk/>
          <pc:sldMk cId="466715862" sldId="1249"/>
        </pc:sldMkLst>
      </pc:sldChg>
      <pc:sldChg chg="del">
        <pc:chgData name="Robert Pontius" userId="a44f9639-9fbb-4e05-802c-407466ea6190" providerId="ADAL" clId="{3F23B1E5-A2F3-4C60-9028-09714FE28D7E}" dt="2023-11-02T01:57:34.282" v="2030" actId="47"/>
        <pc:sldMkLst>
          <pc:docMk/>
          <pc:sldMk cId="1146423540" sldId="1250"/>
        </pc:sldMkLst>
      </pc:sldChg>
      <pc:sldChg chg="del">
        <pc:chgData name="Robert Pontius" userId="a44f9639-9fbb-4e05-802c-407466ea6190" providerId="ADAL" clId="{3F23B1E5-A2F3-4C60-9028-09714FE28D7E}" dt="2023-11-02T01:57:34.282" v="2030" actId="47"/>
        <pc:sldMkLst>
          <pc:docMk/>
          <pc:sldMk cId="204949505" sldId="1251"/>
        </pc:sldMkLst>
      </pc:sldChg>
      <pc:sldChg chg="del">
        <pc:chgData name="Robert Pontius" userId="a44f9639-9fbb-4e05-802c-407466ea6190" providerId="ADAL" clId="{3F23B1E5-A2F3-4C60-9028-09714FE28D7E}" dt="2023-11-02T01:57:34.282" v="2030" actId="47"/>
        <pc:sldMkLst>
          <pc:docMk/>
          <pc:sldMk cId="3303852642" sldId="1252"/>
        </pc:sldMkLst>
      </pc:sldChg>
      <pc:sldChg chg="del">
        <pc:chgData name="Robert Pontius" userId="a44f9639-9fbb-4e05-802c-407466ea6190" providerId="ADAL" clId="{3F23B1E5-A2F3-4C60-9028-09714FE28D7E}" dt="2023-11-02T01:57:34.282" v="2030" actId="47"/>
        <pc:sldMkLst>
          <pc:docMk/>
          <pc:sldMk cId="3418473168" sldId="1253"/>
        </pc:sldMkLst>
      </pc:sldChg>
      <pc:sldChg chg="del">
        <pc:chgData name="Robert Pontius" userId="a44f9639-9fbb-4e05-802c-407466ea6190" providerId="ADAL" clId="{3F23B1E5-A2F3-4C60-9028-09714FE28D7E}" dt="2023-11-02T01:57:34.282" v="2030" actId="47"/>
        <pc:sldMkLst>
          <pc:docMk/>
          <pc:sldMk cId="1467988639" sldId="1254"/>
        </pc:sldMkLst>
      </pc:sldChg>
      <pc:sldChg chg="del">
        <pc:chgData name="Robert Pontius" userId="a44f9639-9fbb-4e05-802c-407466ea6190" providerId="ADAL" clId="{3F23B1E5-A2F3-4C60-9028-09714FE28D7E}" dt="2023-11-02T01:57:34.282" v="2030" actId="47"/>
        <pc:sldMkLst>
          <pc:docMk/>
          <pc:sldMk cId="2670236621" sldId="1255"/>
        </pc:sldMkLst>
      </pc:sldChg>
      <pc:sldChg chg="del">
        <pc:chgData name="Robert Pontius" userId="a44f9639-9fbb-4e05-802c-407466ea6190" providerId="ADAL" clId="{3F23B1E5-A2F3-4C60-9028-09714FE28D7E}" dt="2023-11-02T01:57:34.282" v="2030" actId="47"/>
        <pc:sldMkLst>
          <pc:docMk/>
          <pc:sldMk cId="1266781048" sldId="1256"/>
        </pc:sldMkLst>
      </pc:sldChg>
      <pc:sldChg chg="del">
        <pc:chgData name="Robert Pontius" userId="a44f9639-9fbb-4e05-802c-407466ea6190" providerId="ADAL" clId="{3F23B1E5-A2F3-4C60-9028-09714FE28D7E}" dt="2023-11-02T01:57:34.282" v="2030" actId="47"/>
        <pc:sldMkLst>
          <pc:docMk/>
          <pc:sldMk cId="2306714872" sldId="1257"/>
        </pc:sldMkLst>
      </pc:sldChg>
      <pc:sldChg chg="del">
        <pc:chgData name="Robert Pontius" userId="a44f9639-9fbb-4e05-802c-407466ea6190" providerId="ADAL" clId="{3F23B1E5-A2F3-4C60-9028-09714FE28D7E}" dt="2023-11-02T01:57:34.282" v="2030" actId="47"/>
        <pc:sldMkLst>
          <pc:docMk/>
          <pc:sldMk cId="3756140847" sldId="1258"/>
        </pc:sldMkLst>
      </pc:sldChg>
      <pc:sldChg chg="del">
        <pc:chgData name="Robert Pontius" userId="a44f9639-9fbb-4e05-802c-407466ea6190" providerId="ADAL" clId="{3F23B1E5-A2F3-4C60-9028-09714FE28D7E}" dt="2023-11-02T01:57:34.282" v="2030" actId="47"/>
        <pc:sldMkLst>
          <pc:docMk/>
          <pc:sldMk cId="3734762623" sldId="1290"/>
        </pc:sldMkLst>
      </pc:sldChg>
      <pc:sldChg chg="del">
        <pc:chgData name="Robert Pontius" userId="a44f9639-9fbb-4e05-802c-407466ea6190" providerId="ADAL" clId="{3F23B1E5-A2F3-4C60-9028-09714FE28D7E}" dt="2023-11-02T01:57:34.282" v="2030" actId="47"/>
        <pc:sldMkLst>
          <pc:docMk/>
          <pc:sldMk cId="1621894283" sldId="1291"/>
        </pc:sldMkLst>
      </pc:sldChg>
      <pc:sldChg chg="del">
        <pc:chgData name="Robert Pontius" userId="a44f9639-9fbb-4e05-802c-407466ea6190" providerId="ADAL" clId="{3F23B1E5-A2F3-4C60-9028-09714FE28D7E}" dt="2023-11-02T01:57:34.282" v="2030" actId="47"/>
        <pc:sldMkLst>
          <pc:docMk/>
          <pc:sldMk cId="1987872309" sldId="1292"/>
        </pc:sldMkLst>
      </pc:sldChg>
      <pc:sldChg chg="del">
        <pc:chgData name="Robert Pontius" userId="a44f9639-9fbb-4e05-802c-407466ea6190" providerId="ADAL" clId="{3F23B1E5-A2F3-4C60-9028-09714FE28D7E}" dt="2023-11-02T01:57:34.282" v="2030" actId="47"/>
        <pc:sldMkLst>
          <pc:docMk/>
          <pc:sldMk cId="4159349018" sldId="1307"/>
        </pc:sldMkLst>
      </pc:sldChg>
      <pc:sldChg chg="del">
        <pc:chgData name="Robert Pontius" userId="a44f9639-9fbb-4e05-802c-407466ea6190" providerId="ADAL" clId="{3F23B1E5-A2F3-4C60-9028-09714FE28D7E}" dt="2023-11-02T01:57:34.282" v="2030" actId="47"/>
        <pc:sldMkLst>
          <pc:docMk/>
          <pc:sldMk cId="901703903" sldId="1383"/>
        </pc:sldMkLst>
      </pc:sldChg>
      <pc:sldChg chg="del">
        <pc:chgData name="Robert Pontius" userId="a44f9639-9fbb-4e05-802c-407466ea6190" providerId="ADAL" clId="{3F23B1E5-A2F3-4C60-9028-09714FE28D7E}" dt="2023-11-02T01:57:34.282" v="2030" actId="47"/>
        <pc:sldMkLst>
          <pc:docMk/>
          <pc:sldMk cId="1265312261" sldId="1384"/>
        </pc:sldMkLst>
      </pc:sldChg>
      <pc:sldChg chg="del">
        <pc:chgData name="Robert Pontius" userId="a44f9639-9fbb-4e05-802c-407466ea6190" providerId="ADAL" clId="{3F23B1E5-A2F3-4C60-9028-09714FE28D7E}" dt="2023-11-02T01:57:34.282" v="2030" actId="47"/>
        <pc:sldMkLst>
          <pc:docMk/>
          <pc:sldMk cId="297806817" sldId="1385"/>
        </pc:sldMkLst>
      </pc:sldChg>
      <pc:sldChg chg="del">
        <pc:chgData name="Robert Pontius" userId="a44f9639-9fbb-4e05-802c-407466ea6190" providerId="ADAL" clId="{3F23B1E5-A2F3-4C60-9028-09714FE28D7E}" dt="2023-11-02T01:57:34.282" v="2030" actId="47"/>
        <pc:sldMkLst>
          <pc:docMk/>
          <pc:sldMk cId="2017783292" sldId="1386"/>
        </pc:sldMkLst>
      </pc:sldChg>
      <pc:sldChg chg="del">
        <pc:chgData name="Robert Pontius" userId="a44f9639-9fbb-4e05-802c-407466ea6190" providerId="ADAL" clId="{3F23B1E5-A2F3-4C60-9028-09714FE28D7E}" dt="2023-11-02T01:57:34.282" v="2030" actId="47"/>
        <pc:sldMkLst>
          <pc:docMk/>
          <pc:sldMk cId="3754100847" sldId="1387"/>
        </pc:sldMkLst>
      </pc:sldChg>
      <pc:sldChg chg="del">
        <pc:chgData name="Robert Pontius" userId="a44f9639-9fbb-4e05-802c-407466ea6190" providerId="ADAL" clId="{3F23B1E5-A2F3-4C60-9028-09714FE28D7E}" dt="2023-11-02T01:57:34.282" v="2030" actId="47"/>
        <pc:sldMkLst>
          <pc:docMk/>
          <pc:sldMk cId="3738992724" sldId="1388"/>
        </pc:sldMkLst>
      </pc:sldChg>
      <pc:sldChg chg="del">
        <pc:chgData name="Robert Pontius" userId="a44f9639-9fbb-4e05-802c-407466ea6190" providerId="ADAL" clId="{3F23B1E5-A2F3-4C60-9028-09714FE28D7E}" dt="2023-11-02T01:57:34.282" v="2030" actId="47"/>
        <pc:sldMkLst>
          <pc:docMk/>
          <pc:sldMk cId="686602832" sldId="1389"/>
        </pc:sldMkLst>
      </pc:sldChg>
      <pc:sldChg chg="del">
        <pc:chgData name="Robert Pontius" userId="a44f9639-9fbb-4e05-802c-407466ea6190" providerId="ADAL" clId="{3F23B1E5-A2F3-4C60-9028-09714FE28D7E}" dt="2023-11-02T01:57:34.282" v="2030" actId="47"/>
        <pc:sldMkLst>
          <pc:docMk/>
          <pc:sldMk cId="3256276307" sldId="1390"/>
        </pc:sldMkLst>
      </pc:sldChg>
      <pc:sldChg chg="del">
        <pc:chgData name="Robert Pontius" userId="a44f9639-9fbb-4e05-802c-407466ea6190" providerId="ADAL" clId="{3F23B1E5-A2F3-4C60-9028-09714FE28D7E}" dt="2023-11-02T01:57:34.282" v="2030" actId="47"/>
        <pc:sldMkLst>
          <pc:docMk/>
          <pc:sldMk cId="135771087" sldId="1391"/>
        </pc:sldMkLst>
      </pc:sldChg>
      <pc:sldChg chg="del">
        <pc:chgData name="Robert Pontius" userId="a44f9639-9fbb-4e05-802c-407466ea6190" providerId="ADAL" clId="{3F23B1E5-A2F3-4C60-9028-09714FE28D7E}" dt="2023-11-02T01:57:34.282" v="2030" actId="47"/>
        <pc:sldMkLst>
          <pc:docMk/>
          <pc:sldMk cId="2465926402" sldId="1392"/>
        </pc:sldMkLst>
      </pc:sldChg>
      <pc:sldChg chg="del">
        <pc:chgData name="Robert Pontius" userId="a44f9639-9fbb-4e05-802c-407466ea6190" providerId="ADAL" clId="{3F23B1E5-A2F3-4C60-9028-09714FE28D7E}" dt="2023-11-02T01:57:34.282" v="2030" actId="47"/>
        <pc:sldMkLst>
          <pc:docMk/>
          <pc:sldMk cId="3272699696" sldId="1393"/>
        </pc:sldMkLst>
      </pc:sldChg>
      <pc:sldChg chg="del">
        <pc:chgData name="Robert Pontius" userId="a44f9639-9fbb-4e05-802c-407466ea6190" providerId="ADAL" clId="{3F23B1E5-A2F3-4C60-9028-09714FE28D7E}" dt="2023-11-02T01:57:34.282" v="2030" actId="47"/>
        <pc:sldMkLst>
          <pc:docMk/>
          <pc:sldMk cId="234939256" sldId="1394"/>
        </pc:sldMkLst>
      </pc:sldChg>
      <pc:sldChg chg="del">
        <pc:chgData name="Robert Pontius" userId="a44f9639-9fbb-4e05-802c-407466ea6190" providerId="ADAL" clId="{3F23B1E5-A2F3-4C60-9028-09714FE28D7E}" dt="2023-11-02T01:57:34.282" v="2030" actId="47"/>
        <pc:sldMkLst>
          <pc:docMk/>
          <pc:sldMk cId="799820366" sldId="1395"/>
        </pc:sldMkLst>
      </pc:sldChg>
      <pc:sldChg chg="del">
        <pc:chgData name="Robert Pontius" userId="a44f9639-9fbb-4e05-802c-407466ea6190" providerId="ADAL" clId="{3F23B1E5-A2F3-4C60-9028-09714FE28D7E}" dt="2023-11-02T01:57:34.282" v="2030" actId="47"/>
        <pc:sldMkLst>
          <pc:docMk/>
          <pc:sldMk cId="3489475542" sldId="1396"/>
        </pc:sldMkLst>
      </pc:sldChg>
      <pc:sldChg chg="del">
        <pc:chgData name="Robert Pontius" userId="a44f9639-9fbb-4e05-802c-407466ea6190" providerId="ADAL" clId="{3F23B1E5-A2F3-4C60-9028-09714FE28D7E}" dt="2023-11-02T01:57:34.282" v="2030" actId="47"/>
        <pc:sldMkLst>
          <pc:docMk/>
          <pc:sldMk cId="2776356279" sldId="1397"/>
        </pc:sldMkLst>
      </pc:sldChg>
      <pc:sldChg chg="del">
        <pc:chgData name="Robert Pontius" userId="a44f9639-9fbb-4e05-802c-407466ea6190" providerId="ADAL" clId="{3F23B1E5-A2F3-4C60-9028-09714FE28D7E}" dt="2023-11-02T01:57:34.282" v="2030" actId="47"/>
        <pc:sldMkLst>
          <pc:docMk/>
          <pc:sldMk cId="1943109062" sldId="1398"/>
        </pc:sldMkLst>
      </pc:sldChg>
      <pc:sldChg chg="del">
        <pc:chgData name="Robert Pontius" userId="a44f9639-9fbb-4e05-802c-407466ea6190" providerId="ADAL" clId="{3F23B1E5-A2F3-4C60-9028-09714FE28D7E}" dt="2023-11-02T01:57:34.282" v="2030" actId="47"/>
        <pc:sldMkLst>
          <pc:docMk/>
          <pc:sldMk cId="1183877129" sldId="1399"/>
        </pc:sldMkLst>
      </pc:sldChg>
      <pc:sldChg chg="del">
        <pc:chgData name="Robert Pontius" userId="a44f9639-9fbb-4e05-802c-407466ea6190" providerId="ADAL" clId="{3F23B1E5-A2F3-4C60-9028-09714FE28D7E}" dt="2023-11-02T01:57:34.282" v="2030" actId="47"/>
        <pc:sldMkLst>
          <pc:docMk/>
          <pc:sldMk cId="3063339393" sldId="1400"/>
        </pc:sldMkLst>
      </pc:sldChg>
      <pc:sldChg chg="del">
        <pc:chgData name="Robert Pontius" userId="a44f9639-9fbb-4e05-802c-407466ea6190" providerId="ADAL" clId="{3F23B1E5-A2F3-4C60-9028-09714FE28D7E}" dt="2023-11-02T01:57:34.282" v="2030" actId="47"/>
        <pc:sldMkLst>
          <pc:docMk/>
          <pc:sldMk cId="480572987" sldId="1401"/>
        </pc:sldMkLst>
      </pc:sldChg>
      <pc:sldChg chg="del">
        <pc:chgData name="Robert Pontius" userId="a44f9639-9fbb-4e05-802c-407466ea6190" providerId="ADAL" clId="{3F23B1E5-A2F3-4C60-9028-09714FE28D7E}" dt="2023-11-02T01:57:34.282" v="2030" actId="47"/>
        <pc:sldMkLst>
          <pc:docMk/>
          <pc:sldMk cId="3941686424" sldId="1402"/>
        </pc:sldMkLst>
      </pc:sldChg>
      <pc:sldChg chg="del">
        <pc:chgData name="Robert Pontius" userId="a44f9639-9fbb-4e05-802c-407466ea6190" providerId="ADAL" clId="{3F23B1E5-A2F3-4C60-9028-09714FE28D7E}" dt="2023-11-02T01:57:34.282" v="2030" actId="47"/>
        <pc:sldMkLst>
          <pc:docMk/>
          <pc:sldMk cId="3772304862" sldId="1403"/>
        </pc:sldMkLst>
      </pc:sldChg>
      <pc:sldChg chg="del">
        <pc:chgData name="Robert Pontius" userId="a44f9639-9fbb-4e05-802c-407466ea6190" providerId="ADAL" clId="{3F23B1E5-A2F3-4C60-9028-09714FE28D7E}" dt="2023-11-02T01:57:34.282" v="2030" actId="47"/>
        <pc:sldMkLst>
          <pc:docMk/>
          <pc:sldMk cId="2340525359" sldId="1404"/>
        </pc:sldMkLst>
      </pc:sldChg>
      <pc:sldChg chg="del">
        <pc:chgData name="Robert Pontius" userId="a44f9639-9fbb-4e05-802c-407466ea6190" providerId="ADAL" clId="{3F23B1E5-A2F3-4C60-9028-09714FE28D7E}" dt="2023-11-02T01:57:34.282" v="2030" actId="47"/>
        <pc:sldMkLst>
          <pc:docMk/>
          <pc:sldMk cId="3774663639" sldId="1405"/>
        </pc:sldMkLst>
      </pc:sldChg>
      <pc:sldChg chg="del">
        <pc:chgData name="Robert Pontius" userId="a44f9639-9fbb-4e05-802c-407466ea6190" providerId="ADAL" clId="{3F23B1E5-A2F3-4C60-9028-09714FE28D7E}" dt="2023-11-02T01:57:34.282" v="2030" actId="47"/>
        <pc:sldMkLst>
          <pc:docMk/>
          <pc:sldMk cId="2558457086" sldId="1406"/>
        </pc:sldMkLst>
      </pc:sldChg>
      <pc:sldChg chg="del">
        <pc:chgData name="Robert Pontius" userId="a44f9639-9fbb-4e05-802c-407466ea6190" providerId="ADAL" clId="{3F23B1E5-A2F3-4C60-9028-09714FE28D7E}" dt="2023-11-02T01:57:34.282" v="2030" actId="47"/>
        <pc:sldMkLst>
          <pc:docMk/>
          <pc:sldMk cId="4014725680" sldId="1407"/>
        </pc:sldMkLst>
      </pc:sldChg>
      <pc:sldChg chg="del">
        <pc:chgData name="Robert Pontius" userId="a44f9639-9fbb-4e05-802c-407466ea6190" providerId="ADAL" clId="{3F23B1E5-A2F3-4C60-9028-09714FE28D7E}" dt="2023-11-02T01:57:34.282" v="2030" actId="47"/>
        <pc:sldMkLst>
          <pc:docMk/>
          <pc:sldMk cId="213718519" sldId="1409"/>
        </pc:sldMkLst>
      </pc:sldChg>
      <pc:sldChg chg="del">
        <pc:chgData name="Robert Pontius" userId="a44f9639-9fbb-4e05-802c-407466ea6190" providerId="ADAL" clId="{3F23B1E5-A2F3-4C60-9028-09714FE28D7E}" dt="2023-11-02T01:57:34.282" v="2030" actId="47"/>
        <pc:sldMkLst>
          <pc:docMk/>
          <pc:sldMk cId="3414945404" sldId="1427"/>
        </pc:sldMkLst>
      </pc:sldChg>
      <pc:sldChg chg="del">
        <pc:chgData name="Robert Pontius" userId="a44f9639-9fbb-4e05-802c-407466ea6190" providerId="ADAL" clId="{3F23B1E5-A2F3-4C60-9028-09714FE28D7E}" dt="2023-11-02T01:57:34.282" v="2030" actId="47"/>
        <pc:sldMkLst>
          <pc:docMk/>
          <pc:sldMk cId="2095314198" sldId="1428"/>
        </pc:sldMkLst>
      </pc:sldChg>
      <pc:sldChg chg="del">
        <pc:chgData name="Robert Pontius" userId="a44f9639-9fbb-4e05-802c-407466ea6190" providerId="ADAL" clId="{3F23B1E5-A2F3-4C60-9028-09714FE28D7E}" dt="2023-11-02T01:57:34.282" v="2030" actId="47"/>
        <pc:sldMkLst>
          <pc:docMk/>
          <pc:sldMk cId="3377942911" sldId="1429"/>
        </pc:sldMkLst>
      </pc:sldChg>
      <pc:sldChg chg="del">
        <pc:chgData name="Robert Pontius" userId="a44f9639-9fbb-4e05-802c-407466ea6190" providerId="ADAL" clId="{3F23B1E5-A2F3-4C60-9028-09714FE28D7E}" dt="2023-11-02T01:57:34.282" v="2030" actId="47"/>
        <pc:sldMkLst>
          <pc:docMk/>
          <pc:sldMk cId="4035078611" sldId="1430"/>
        </pc:sldMkLst>
      </pc:sldChg>
      <pc:sldChg chg="del">
        <pc:chgData name="Robert Pontius" userId="a44f9639-9fbb-4e05-802c-407466ea6190" providerId="ADAL" clId="{3F23B1E5-A2F3-4C60-9028-09714FE28D7E}" dt="2023-11-02T01:57:34.282" v="2030" actId="47"/>
        <pc:sldMkLst>
          <pc:docMk/>
          <pc:sldMk cId="312391302" sldId="1452"/>
        </pc:sldMkLst>
      </pc:sldChg>
      <pc:sldChg chg="del">
        <pc:chgData name="Robert Pontius" userId="a44f9639-9fbb-4e05-802c-407466ea6190" providerId="ADAL" clId="{3F23B1E5-A2F3-4C60-9028-09714FE28D7E}" dt="2023-11-02T01:57:34.282" v="2030" actId="47"/>
        <pc:sldMkLst>
          <pc:docMk/>
          <pc:sldMk cId="2646947352" sldId="1458"/>
        </pc:sldMkLst>
      </pc:sldChg>
      <pc:sldChg chg="del">
        <pc:chgData name="Robert Pontius" userId="a44f9639-9fbb-4e05-802c-407466ea6190" providerId="ADAL" clId="{3F23B1E5-A2F3-4C60-9028-09714FE28D7E}" dt="2023-11-02T01:57:34.282" v="2030" actId="47"/>
        <pc:sldMkLst>
          <pc:docMk/>
          <pc:sldMk cId="3913729897" sldId="1572"/>
        </pc:sldMkLst>
      </pc:sldChg>
      <pc:sldChg chg="add">
        <pc:chgData name="Robert Pontius" userId="a44f9639-9fbb-4e05-802c-407466ea6190" providerId="ADAL" clId="{3F23B1E5-A2F3-4C60-9028-09714FE28D7E}" dt="2023-11-01T17:43:30.986" v="1427"/>
        <pc:sldMkLst>
          <pc:docMk/>
          <pc:sldMk cId="60881520" sldId="1656"/>
        </pc:sldMkLst>
      </pc:sldChg>
      <pc:sldChg chg="add">
        <pc:chgData name="Robert Pontius" userId="a44f9639-9fbb-4e05-802c-407466ea6190" providerId="ADAL" clId="{3F23B1E5-A2F3-4C60-9028-09714FE28D7E}" dt="2023-11-01T17:43:30.986" v="1427"/>
        <pc:sldMkLst>
          <pc:docMk/>
          <pc:sldMk cId="3121828740" sldId="1657"/>
        </pc:sldMkLst>
      </pc:sldChg>
      <pc:sldChg chg="add">
        <pc:chgData name="Robert Pontius" userId="a44f9639-9fbb-4e05-802c-407466ea6190" providerId="ADAL" clId="{3F23B1E5-A2F3-4C60-9028-09714FE28D7E}" dt="2023-11-01T17:43:30.986" v="1427"/>
        <pc:sldMkLst>
          <pc:docMk/>
          <pc:sldMk cId="1753164230" sldId="1658"/>
        </pc:sldMkLst>
      </pc:sldChg>
      <pc:sldChg chg="add">
        <pc:chgData name="Robert Pontius" userId="a44f9639-9fbb-4e05-802c-407466ea6190" providerId="ADAL" clId="{3F23B1E5-A2F3-4C60-9028-09714FE28D7E}" dt="2023-11-01T17:43:30.986" v="1427"/>
        <pc:sldMkLst>
          <pc:docMk/>
          <pc:sldMk cId="4169413581" sldId="1659"/>
        </pc:sldMkLst>
      </pc:sldChg>
      <pc:sldChg chg="add">
        <pc:chgData name="Robert Pontius" userId="a44f9639-9fbb-4e05-802c-407466ea6190" providerId="ADAL" clId="{3F23B1E5-A2F3-4C60-9028-09714FE28D7E}" dt="2023-11-01T17:43:30.986" v="1427"/>
        <pc:sldMkLst>
          <pc:docMk/>
          <pc:sldMk cId="4140636038" sldId="1660"/>
        </pc:sldMkLst>
      </pc:sldChg>
      <pc:sldChg chg="add">
        <pc:chgData name="Robert Pontius" userId="a44f9639-9fbb-4e05-802c-407466ea6190" providerId="ADAL" clId="{3F23B1E5-A2F3-4C60-9028-09714FE28D7E}" dt="2023-11-01T17:43:30.986" v="1427"/>
        <pc:sldMkLst>
          <pc:docMk/>
          <pc:sldMk cId="2126849665" sldId="1676"/>
        </pc:sldMkLst>
      </pc:sldChg>
      <pc:sldChg chg="add">
        <pc:chgData name="Robert Pontius" userId="a44f9639-9fbb-4e05-802c-407466ea6190" providerId="ADAL" clId="{3F23B1E5-A2F3-4C60-9028-09714FE28D7E}" dt="2023-11-01T17:43:30.986" v="1427"/>
        <pc:sldMkLst>
          <pc:docMk/>
          <pc:sldMk cId="2137997862" sldId="1677"/>
        </pc:sldMkLst>
      </pc:sldChg>
      <pc:sldChg chg="add">
        <pc:chgData name="Robert Pontius" userId="a44f9639-9fbb-4e05-802c-407466ea6190" providerId="ADAL" clId="{3F23B1E5-A2F3-4C60-9028-09714FE28D7E}" dt="2023-11-01T17:43:30.986" v="1427"/>
        <pc:sldMkLst>
          <pc:docMk/>
          <pc:sldMk cId="1040578675" sldId="1678"/>
        </pc:sldMkLst>
      </pc:sldChg>
      <pc:sldChg chg="add">
        <pc:chgData name="Robert Pontius" userId="a44f9639-9fbb-4e05-802c-407466ea6190" providerId="ADAL" clId="{3F23B1E5-A2F3-4C60-9028-09714FE28D7E}" dt="2023-11-01T17:43:30.986" v="1427"/>
        <pc:sldMkLst>
          <pc:docMk/>
          <pc:sldMk cId="632235362" sldId="1679"/>
        </pc:sldMkLst>
      </pc:sldChg>
      <pc:sldChg chg="add">
        <pc:chgData name="Robert Pontius" userId="a44f9639-9fbb-4e05-802c-407466ea6190" providerId="ADAL" clId="{3F23B1E5-A2F3-4C60-9028-09714FE28D7E}" dt="2023-11-01T17:43:30.986" v="1427"/>
        <pc:sldMkLst>
          <pc:docMk/>
          <pc:sldMk cId="2158397613" sldId="1680"/>
        </pc:sldMkLst>
      </pc:sldChg>
      <pc:sldChg chg="add">
        <pc:chgData name="Robert Pontius" userId="a44f9639-9fbb-4e05-802c-407466ea6190" providerId="ADAL" clId="{3F23B1E5-A2F3-4C60-9028-09714FE28D7E}" dt="2023-11-01T17:43:30.986" v="1427"/>
        <pc:sldMkLst>
          <pc:docMk/>
          <pc:sldMk cId="151297930" sldId="1681"/>
        </pc:sldMkLst>
      </pc:sldChg>
      <pc:sldChg chg="add">
        <pc:chgData name="Robert Pontius" userId="a44f9639-9fbb-4e05-802c-407466ea6190" providerId="ADAL" clId="{3F23B1E5-A2F3-4C60-9028-09714FE28D7E}" dt="2023-11-01T17:43:30.986" v="1427"/>
        <pc:sldMkLst>
          <pc:docMk/>
          <pc:sldMk cId="1212959308" sldId="1682"/>
        </pc:sldMkLst>
      </pc:sldChg>
      <pc:sldChg chg="add">
        <pc:chgData name="Robert Pontius" userId="a44f9639-9fbb-4e05-802c-407466ea6190" providerId="ADAL" clId="{3F23B1E5-A2F3-4C60-9028-09714FE28D7E}" dt="2023-11-01T17:43:30.986" v="1427"/>
        <pc:sldMkLst>
          <pc:docMk/>
          <pc:sldMk cId="2571454084" sldId="1683"/>
        </pc:sldMkLst>
      </pc:sldChg>
      <pc:sldChg chg="add">
        <pc:chgData name="Robert Pontius" userId="a44f9639-9fbb-4e05-802c-407466ea6190" providerId="ADAL" clId="{3F23B1E5-A2F3-4C60-9028-09714FE28D7E}" dt="2023-11-01T17:43:30.986" v="1427"/>
        <pc:sldMkLst>
          <pc:docMk/>
          <pc:sldMk cId="2443611085" sldId="1684"/>
        </pc:sldMkLst>
      </pc:sldChg>
      <pc:sldChg chg="add">
        <pc:chgData name="Robert Pontius" userId="a44f9639-9fbb-4e05-802c-407466ea6190" providerId="ADAL" clId="{3F23B1E5-A2F3-4C60-9028-09714FE28D7E}" dt="2023-11-01T17:43:30.986" v="1427"/>
        <pc:sldMkLst>
          <pc:docMk/>
          <pc:sldMk cId="3508277090" sldId="1685"/>
        </pc:sldMkLst>
      </pc:sldChg>
      <pc:sldChg chg="add">
        <pc:chgData name="Robert Pontius" userId="a44f9639-9fbb-4e05-802c-407466ea6190" providerId="ADAL" clId="{3F23B1E5-A2F3-4C60-9028-09714FE28D7E}" dt="2023-11-01T17:43:30.986" v="1427"/>
        <pc:sldMkLst>
          <pc:docMk/>
          <pc:sldMk cId="3868056176" sldId="1686"/>
        </pc:sldMkLst>
      </pc:sldChg>
      <pc:sldChg chg="del">
        <pc:chgData name="Robert Pontius" userId="a44f9639-9fbb-4e05-802c-407466ea6190" providerId="ADAL" clId="{3F23B1E5-A2F3-4C60-9028-09714FE28D7E}" dt="2023-11-02T01:57:34.282" v="2030" actId="47"/>
        <pc:sldMkLst>
          <pc:docMk/>
          <pc:sldMk cId="1943062269" sldId="1687"/>
        </pc:sldMkLst>
      </pc:sldChg>
      <pc:sldChg chg="del">
        <pc:chgData name="Robert Pontius" userId="a44f9639-9fbb-4e05-802c-407466ea6190" providerId="ADAL" clId="{3F23B1E5-A2F3-4C60-9028-09714FE28D7E}" dt="2023-11-02T01:57:34.282" v="2030" actId="47"/>
        <pc:sldMkLst>
          <pc:docMk/>
          <pc:sldMk cId="2889361812" sldId="1693"/>
        </pc:sldMkLst>
      </pc:sldChg>
      <pc:sldChg chg="del">
        <pc:chgData name="Robert Pontius" userId="a44f9639-9fbb-4e05-802c-407466ea6190" providerId="ADAL" clId="{3F23B1E5-A2F3-4C60-9028-09714FE28D7E}" dt="2023-11-02T01:57:34.282" v="2030" actId="47"/>
        <pc:sldMkLst>
          <pc:docMk/>
          <pc:sldMk cId="3691977447" sldId="1694"/>
        </pc:sldMkLst>
      </pc:sldChg>
      <pc:sldChg chg="del">
        <pc:chgData name="Robert Pontius" userId="a44f9639-9fbb-4e05-802c-407466ea6190" providerId="ADAL" clId="{3F23B1E5-A2F3-4C60-9028-09714FE28D7E}" dt="2023-11-02T01:57:34.282" v="2030" actId="47"/>
        <pc:sldMkLst>
          <pc:docMk/>
          <pc:sldMk cId="377111217" sldId="1695"/>
        </pc:sldMkLst>
      </pc:sldChg>
      <pc:sldChg chg="del">
        <pc:chgData name="Robert Pontius" userId="a44f9639-9fbb-4e05-802c-407466ea6190" providerId="ADAL" clId="{3F23B1E5-A2F3-4C60-9028-09714FE28D7E}" dt="2023-11-02T01:57:34.282" v="2030" actId="47"/>
        <pc:sldMkLst>
          <pc:docMk/>
          <pc:sldMk cId="2205360447" sldId="1820"/>
        </pc:sldMkLst>
      </pc:sldChg>
      <pc:sldChg chg="modSp add mod">
        <pc:chgData name="Robert Pontius" userId="a44f9639-9fbb-4e05-802c-407466ea6190" providerId="ADAL" clId="{3F23B1E5-A2F3-4C60-9028-09714FE28D7E}" dt="2023-11-01T18:06:03.071" v="1801" actId="1037"/>
        <pc:sldMkLst>
          <pc:docMk/>
          <pc:sldMk cId="3243608998" sldId="1831"/>
        </pc:sldMkLst>
        <pc:spChg chg="mod">
          <ac:chgData name="Robert Pontius" userId="a44f9639-9fbb-4e05-802c-407466ea6190" providerId="ADAL" clId="{3F23B1E5-A2F3-4C60-9028-09714FE28D7E}" dt="2023-11-01T18:05:56.805" v="1781" actId="1036"/>
          <ac:spMkLst>
            <pc:docMk/>
            <pc:sldMk cId="3243608998" sldId="1831"/>
            <ac:spMk id="2" creationId="{7A579C13-0A86-458A-9ECB-9A50D61E520E}"/>
          </ac:spMkLst>
        </pc:spChg>
        <pc:picChg chg="mod">
          <ac:chgData name="Robert Pontius" userId="a44f9639-9fbb-4e05-802c-407466ea6190" providerId="ADAL" clId="{3F23B1E5-A2F3-4C60-9028-09714FE28D7E}" dt="2023-11-01T18:06:03.071" v="1801" actId="1037"/>
          <ac:picMkLst>
            <pc:docMk/>
            <pc:sldMk cId="3243608998" sldId="1831"/>
            <ac:picMk id="8194" creationId="{F99F8176-6D2C-480A-9E2B-80F3586579A4}"/>
          </ac:picMkLst>
        </pc:picChg>
      </pc:sldChg>
      <pc:sldChg chg="modSp add mod">
        <pc:chgData name="Robert Pontius" userId="a44f9639-9fbb-4e05-802c-407466ea6190" providerId="ADAL" clId="{3F23B1E5-A2F3-4C60-9028-09714FE28D7E}" dt="2023-11-01T09:15:15.919" v="660" actId="20577"/>
        <pc:sldMkLst>
          <pc:docMk/>
          <pc:sldMk cId="1006760454" sldId="1844"/>
        </pc:sldMkLst>
        <pc:spChg chg="mod">
          <ac:chgData name="Robert Pontius" userId="a44f9639-9fbb-4e05-802c-407466ea6190" providerId="ADAL" clId="{3F23B1E5-A2F3-4C60-9028-09714FE28D7E}" dt="2023-11-01T09:15:15.919" v="660" actId="20577"/>
          <ac:spMkLst>
            <pc:docMk/>
            <pc:sldMk cId="1006760454" sldId="1844"/>
            <ac:spMk id="3" creationId="{00000000-0000-0000-0000-000000000000}"/>
          </ac:spMkLst>
        </pc:spChg>
      </pc:sldChg>
      <pc:sldChg chg="del">
        <pc:chgData name="Robert Pontius" userId="a44f9639-9fbb-4e05-802c-407466ea6190" providerId="ADAL" clId="{3F23B1E5-A2F3-4C60-9028-09714FE28D7E}" dt="2023-11-02T01:57:34.282" v="2030" actId="47"/>
        <pc:sldMkLst>
          <pc:docMk/>
          <pc:sldMk cId="1758954100" sldId="2029"/>
        </pc:sldMkLst>
      </pc:sldChg>
      <pc:sldChg chg="del">
        <pc:chgData name="Robert Pontius" userId="a44f9639-9fbb-4e05-802c-407466ea6190" providerId="ADAL" clId="{3F23B1E5-A2F3-4C60-9028-09714FE28D7E}" dt="2023-11-02T01:57:34.282" v="2030" actId="47"/>
        <pc:sldMkLst>
          <pc:docMk/>
          <pc:sldMk cId="2786672713" sldId="2038"/>
        </pc:sldMkLst>
      </pc:sldChg>
      <pc:sldChg chg="del">
        <pc:chgData name="Robert Pontius" userId="a44f9639-9fbb-4e05-802c-407466ea6190" providerId="ADAL" clId="{3F23B1E5-A2F3-4C60-9028-09714FE28D7E}" dt="2023-11-02T01:57:34.282" v="2030" actId="47"/>
        <pc:sldMkLst>
          <pc:docMk/>
          <pc:sldMk cId="2157720048" sldId="2075"/>
        </pc:sldMkLst>
      </pc:sldChg>
      <pc:sldChg chg="del">
        <pc:chgData name="Robert Pontius" userId="a44f9639-9fbb-4e05-802c-407466ea6190" providerId="ADAL" clId="{3F23B1E5-A2F3-4C60-9028-09714FE28D7E}" dt="2023-11-02T01:57:34.282" v="2030" actId="47"/>
        <pc:sldMkLst>
          <pc:docMk/>
          <pc:sldMk cId="2083616746" sldId="2076"/>
        </pc:sldMkLst>
      </pc:sldChg>
      <pc:sldChg chg="del">
        <pc:chgData name="Robert Pontius" userId="a44f9639-9fbb-4e05-802c-407466ea6190" providerId="ADAL" clId="{3F23B1E5-A2F3-4C60-9028-09714FE28D7E}" dt="2023-11-02T01:57:34.282" v="2030" actId="47"/>
        <pc:sldMkLst>
          <pc:docMk/>
          <pc:sldMk cId="360612688" sldId="2095"/>
        </pc:sldMkLst>
      </pc:sldChg>
      <pc:sldChg chg="del">
        <pc:chgData name="Robert Pontius" userId="a44f9639-9fbb-4e05-802c-407466ea6190" providerId="ADAL" clId="{3F23B1E5-A2F3-4C60-9028-09714FE28D7E}" dt="2023-11-02T01:57:34.282" v="2030" actId="47"/>
        <pc:sldMkLst>
          <pc:docMk/>
          <pc:sldMk cId="2275108587" sldId="2096"/>
        </pc:sldMkLst>
      </pc:sldChg>
      <pc:sldChg chg="del">
        <pc:chgData name="Robert Pontius" userId="a44f9639-9fbb-4e05-802c-407466ea6190" providerId="ADAL" clId="{3F23B1E5-A2F3-4C60-9028-09714FE28D7E}" dt="2023-11-02T01:57:34.282" v="2030" actId="47"/>
        <pc:sldMkLst>
          <pc:docMk/>
          <pc:sldMk cId="1836868120" sldId="2097"/>
        </pc:sldMkLst>
      </pc:sldChg>
      <pc:sldChg chg="del">
        <pc:chgData name="Robert Pontius" userId="a44f9639-9fbb-4e05-802c-407466ea6190" providerId="ADAL" clId="{3F23B1E5-A2F3-4C60-9028-09714FE28D7E}" dt="2023-11-02T01:57:34.282" v="2030" actId="47"/>
        <pc:sldMkLst>
          <pc:docMk/>
          <pc:sldMk cId="697629238" sldId="2098"/>
        </pc:sldMkLst>
      </pc:sldChg>
      <pc:sldChg chg="del">
        <pc:chgData name="Robert Pontius" userId="a44f9639-9fbb-4e05-802c-407466ea6190" providerId="ADAL" clId="{3F23B1E5-A2F3-4C60-9028-09714FE28D7E}" dt="2023-11-02T01:57:34.282" v="2030" actId="47"/>
        <pc:sldMkLst>
          <pc:docMk/>
          <pc:sldMk cId="993368117" sldId="2099"/>
        </pc:sldMkLst>
      </pc:sldChg>
      <pc:sldChg chg="del">
        <pc:chgData name="Robert Pontius" userId="a44f9639-9fbb-4e05-802c-407466ea6190" providerId="ADAL" clId="{3F23B1E5-A2F3-4C60-9028-09714FE28D7E}" dt="2023-11-02T01:57:34.282" v="2030" actId="47"/>
        <pc:sldMkLst>
          <pc:docMk/>
          <pc:sldMk cId="3803543255" sldId="2100"/>
        </pc:sldMkLst>
      </pc:sldChg>
      <pc:sldChg chg="del">
        <pc:chgData name="Robert Pontius" userId="a44f9639-9fbb-4e05-802c-407466ea6190" providerId="ADAL" clId="{3F23B1E5-A2F3-4C60-9028-09714FE28D7E}" dt="2023-11-02T01:57:34.282" v="2030" actId="47"/>
        <pc:sldMkLst>
          <pc:docMk/>
          <pc:sldMk cId="2197686684" sldId="2101"/>
        </pc:sldMkLst>
      </pc:sldChg>
      <pc:sldChg chg="del">
        <pc:chgData name="Robert Pontius" userId="a44f9639-9fbb-4e05-802c-407466ea6190" providerId="ADAL" clId="{3F23B1E5-A2F3-4C60-9028-09714FE28D7E}" dt="2023-11-02T01:57:34.282" v="2030" actId="47"/>
        <pc:sldMkLst>
          <pc:docMk/>
          <pc:sldMk cId="3681810781" sldId="2104"/>
        </pc:sldMkLst>
      </pc:sldChg>
      <pc:sldChg chg="del">
        <pc:chgData name="Robert Pontius" userId="a44f9639-9fbb-4e05-802c-407466ea6190" providerId="ADAL" clId="{3F23B1E5-A2F3-4C60-9028-09714FE28D7E}" dt="2023-11-02T01:57:34.282" v="2030" actId="47"/>
        <pc:sldMkLst>
          <pc:docMk/>
          <pc:sldMk cId="1935197992" sldId="2105"/>
        </pc:sldMkLst>
      </pc:sldChg>
      <pc:sldChg chg="del">
        <pc:chgData name="Robert Pontius" userId="a44f9639-9fbb-4e05-802c-407466ea6190" providerId="ADAL" clId="{3F23B1E5-A2F3-4C60-9028-09714FE28D7E}" dt="2023-11-02T01:57:34.282" v="2030" actId="47"/>
        <pc:sldMkLst>
          <pc:docMk/>
          <pc:sldMk cId="383517080" sldId="2106"/>
        </pc:sldMkLst>
      </pc:sldChg>
      <pc:sldChg chg="del">
        <pc:chgData name="Robert Pontius" userId="a44f9639-9fbb-4e05-802c-407466ea6190" providerId="ADAL" clId="{3F23B1E5-A2F3-4C60-9028-09714FE28D7E}" dt="2023-11-02T01:57:34.282" v="2030" actId="47"/>
        <pc:sldMkLst>
          <pc:docMk/>
          <pc:sldMk cId="2697873500" sldId="2107"/>
        </pc:sldMkLst>
      </pc:sldChg>
      <pc:sldChg chg="del">
        <pc:chgData name="Robert Pontius" userId="a44f9639-9fbb-4e05-802c-407466ea6190" providerId="ADAL" clId="{3F23B1E5-A2F3-4C60-9028-09714FE28D7E}" dt="2023-11-02T01:57:34.282" v="2030" actId="47"/>
        <pc:sldMkLst>
          <pc:docMk/>
          <pc:sldMk cId="455899945" sldId="2108"/>
        </pc:sldMkLst>
      </pc:sldChg>
      <pc:sldChg chg="del">
        <pc:chgData name="Robert Pontius" userId="a44f9639-9fbb-4e05-802c-407466ea6190" providerId="ADAL" clId="{3F23B1E5-A2F3-4C60-9028-09714FE28D7E}" dt="2023-11-02T01:57:34.282" v="2030" actId="47"/>
        <pc:sldMkLst>
          <pc:docMk/>
          <pc:sldMk cId="3376186735" sldId="2110"/>
        </pc:sldMkLst>
      </pc:sldChg>
      <pc:sldChg chg="del">
        <pc:chgData name="Robert Pontius" userId="a44f9639-9fbb-4e05-802c-407466ea6190" providerId="ADAL" clId="{3F23B1E5-A2F3-4C60-9028-09714FE28D7E}" dt="2023-11-02T01:57:34.282" v="2030" actId="47"/>
        <pc:sldMkLst>
          <pc:docMk/>
          <pc:sldMk cId="3408383629" sldId="2140"/>
        </pc:sldMkLst>
      </pc:sldChg>
      <pc:sldChg chg="del">
        <pc:chgData name="Robert Pontius" userId="a44f9639-9fbb-4e05-802c-407466ea6190" providerId="ADAL" clId="{3F23B1E5-A2F3-4C60-9028-09714FE28D7E}" dt="2023-11-02T01:57:34.282" v="2030" actId="47"/>
        <pc:sldMkLst>
          <pc:docMk/>
          <pc:sldMk cId="1826484471" sldId="2170"/>
        </pc:sldMkLst>
      </pc:sldChg>
      <pc:sldChg chg="del">
        <pc:chgData name="Robert Pontius" userId="a44f9639-9fbb-4e05-802c-407466ea6190" providerId="ADAL" clId="{3F23B1E5-A2F3-4C60-9028-09714FE28D7E}" dt="2023-11-02T01:57:34.282" v="2030" actId="47"/>
        <pc:sldMkLst>
          <pc:docMk/>
          <pc:sldMk cId="3080281050" sldId="2222"/>
        </pc:sldMkLst>
      </pc:sldChg>
      <pc:sldChg chg="del">
        <pc:chgData name="Robert Pontius" userId="a44f9639-9fbb-4e05-802c-407466ea6190" providerId="ADAL" clId="{3F23B1E5-A2F3-4C60-9028-09714FE28D7E}" dt="2023-11-02T01:57:34.282" v="2030" actId="47"/>
        <pc:sldMkLst>
          <pc:docMk/>
          <pc:sldMk cId="480840051" sldId="2235"/>
        </pc:sldMkLst>
      </pc:sldChg>
      <pc:sldChg chg="del">
        <pc:chgData name="Robert Pontius" userId="a44f9639-9fbb-4e05-802c-407466ea6190" providerId="ADAL" clId="{3F23B1E5-A2F3-4C60-9028-09714FE28D7E}" dt="2023-11-02T01:57:34.282" v="2030" actId="47"/>
        <pc:sldMkLst>
          <pc:docMk/>
          <pc:sldMk cId="66518852" sldId="2240"/>
        </pc:sldMkLst>
      </pc:sldChg>
      <pc:sldChg chg="del">
        <pc:chgData name="Robert Pontius" userId="a44f9639-9fbb-4e05-802c-407466ea6190" providerId="ADAL" clId="{3F23B1E5-A2F3-4C60-9028-09714FE28D7E}" dt="2023-11-02T01:57:34.282" v="2030" actId="47"/>
        <pc:sldMkLst>
          <pc:docMk/>
          <pc:sldMk cId="2306479969" sldId="2259"/>
        </pc:sldMkLst>
      </pc:sldChg>
      <pc:sldChg chg="del">
        <pc:chgData name="Robert Pontius" userId="a44f9639-9fbb-4e05-802c-407466ea6190" providerId="ADAL" clId="{3F23B1E5-A2F3-4C60-9028-09714FE28D7E}" dt="2023-11-02T01:57:34.282" v="2030" actId="47"/>
        <pc:sldMkLst>
          <pc:docMk/>
          <pc:sldMk cId="1651116879" sldId="2260"/>
        </pc:sldMkLst>
      </pc:sldChg>
      <pc:sldChg chg="del">
        <pc:chgData name="Robert Pontius" userId="a44f9639-9fbb-4e05-802c-407466ea6190" providerId="ADAL" clId="{3F23B1E5-A2F3-4C60-9028-09714FE28D7E}" dt="2023-11-02T01:57:34.282" v="2030" actId="47"/>
        <pc:sldMkLst>
          <pc:docMk/>
          <pc:sldMk cId="1720813444" sldId="2261"/>
        </pc:sldMkLst>
      </pc:sldChg>
      <pc:sldChg chg="del">
        <pc:chgData name="Robert Pontius" userId="a44f9639-9fbb-4e05-802c-407466ea6190" providerId="ADAL" clId="{3F23B1E5-A2F3-4C60-9028-09714FE28D7E}" dt="2023-11-02T01:57:34.282" v="2030" actId="47"/>
        <pc:sldMkLst>
          <pc:docMk/>
          <pc:sldMk cId="2294712600" sldId="2262"/>
        </pc:sldMkLst>
      </pc:sldChg>
      <pc:sldChg chg="add del">
        <pc:chgData name="Robert Pontius" userId="a44f9639-9fbb-4e05-802c-407466ea6190" providerId="ADAL" clId="{3F23B1E5-A2F3-4C60-9028-09714FE28D7E}" dt="2023-11-02T01:57:34.282" v="2030" actId="47"/>
        <pc:sldMkLst>
          <pc:docMk/>
          <pc:sldMk cId="493451297" sldId="2345"/>
        </pc:sldMkLst>
      </pc:sldChg>
      <pc:sldChg chg="add del">
        <pc:chgData name="Robert Pontius" userId="a44f9639-9fbb-4e05-802c-407466ea6190" providerId="ADAL" clId="{3F23B1E5-A2F3-4C60-9028-09714FE28D7E}" dt="2023-11-02T01:57:34.282" v="2030" actId="47"/>
        <pc:sldMkLst>
          <pc:docMk/>
          <pc:sldMk cId="4001911718" sldId="2346"/>
        </pc:sldMkLst>
      </pc:sldChg>
      <pc:sldChg chg="modSp mod">
        <pc:chgData name="Robert Pontius" userId="a44f9639-9fbb-4e05-802c-407466ea6190" providerId="ADAL" clId="{3F23B1E5-A2F3-4C60-9028-09714FE28D7E}" dt="2023-11-01T18:10:12.948" v="1808" actId="14100"/>
        <pc:sldMkLst>
          <pc:docMk/>
          <pc:sldMk cId="65997925" sldId="2355"/>
        </pc:sldMkLst>
        <pc:spChg chg="mod">
          <ac:chgData name="Robert Pontius" userId="a44f9639-9fbb-4e05-802c-407466ea6190" providerId="ADAL" clId="{3F23B1E5-A2F3-4C60-9028-09714FE28D7E}" dt="2023-11-01T17:41:52.235" v="1426" actId="20577"/>
          <ac:spMkLst>
            <pc:docMk/>
            <pc:sldMk cId="65997925" sldId="2355"/>
            <ac:spMk id="2" creationId="{720476AE-F668-4A65-8AB2-4F23C2F3E659}"/>
          </ac:spMkLst>
        </pc:spChg>
        <pc:spChg chg="mod">
          <ac:chgData name="Robert Pontius" userId="a44f9639-9fbb-4e05-802c-407466ea6190" providerId="ADAL" clId="{3F23B1E5-A2F3-4C60-9028-09714FE28D7E}" dt="2023-11-01T18:10:12.948" v="1808" actId="14100"/>
          <ac:spMkLst>
            <pc:docMk/>
            <pc:sldMk cId="65997925" sldId="2355"/>
            <ac:spMk id="3" creationId="{32B1D2F4-9E7C-46F4-B3C1-17783C9162F8}"/>
          </ac:spMkLst>
        </pc:spChg>
      </pc:sldChg>
      <pc:sldChg chg="add del">
        <pc:chgData name="Robert Pontius" userId="a44f9639-9fbb-4e05-802c-407466ea6190" providerId="ADAL" clId="{3F23B1E5-A2F3-4C60-9028-09714FE28D7E}" dt="2023-11-01T17:51:35.298" v="1430" actId="47"/>
        <pc:sldMkLst>
          <pc:docMk/>
          <pc:sldMk cId="2565010267" sldId="2364"/>
        </pc:sldMkLst>
      </pc:sldChg>
      <pc:sldChg chg="add del">
        <pc:chgData name="Robert Pontius" userId="a44f9639-9fbb-4e05-802c-407466ea6190" providerId="ADAL" clId="{3F23B1E5-A2F3-4C60-9028-09714FE28D7E}" dt="2023-11-01T17:51:48.261" v="1431" actId="47"/>
        <pc:sldMkLst>
          <pc:docMk/>
          <pc:sldMk cId="1511410413" sldId="2365"/>
        </pc:sldMkLst>
      </pc:sldChg>
      <pc:sldChg chg="add del">
        <pc:chgData name="Robert Pontius" userId="a44f9639-9fbb-4e05-802c-407466ea6190" providerId="ADAL" clId="{3F23B1E5-A2F3-4C60-9028-09714FE28D7E}" dt="2023-11-02T01:57:34.282" v="2030" actId="47"/>
        <pc:sldMkLst>
          <pc:docMk/>
          <pc:sldMk cId="533349282" sldId="2366"/>
        </pc:sldMkLst>
      </pc:sldChg>
      <pc:sldChg chg="add">
        <pc:chgData name="Robert Pontius" userId="a44f9639-9fbb-4e05-802c-407466ea6190" providerId="ADAL" clId="{3F23B1E5-A2F3-4C60-9028-09714FE28D7E}" dt="2023-11-01T17:51:24.934" v="1429"/>
        <pc:sldMkLst>
          <pc:docMk/>
          <pc:sldMk cId="2368008816" sldId="2367"/>
        </pc:sldMkLst>
      </pc:sldChg>
      <pc:sldChg chg="add">
        <pc:chgData name="Robert Pontius" userId="a44f9639-9fbb-4e05-802c-407466ea6190" providerId="ADAL" clId="{3F23B1E5-A2F3-4C60-9028-09714FE28D7E}" dt="2023-11-01T17:51:24.934" v="1429"/>
        <pc:sldMkLst>
          <pc:docMk/>
          <pc:sldMk cId="2105414209" sldId="2368"/>
        </pc:sldMkLst>
      </pc:sldChg>
      <pc:sldChg chg="add del">
        <pc:chgData name="Robert Pontius" userId="a44f9639-9fbb-4e05-802c-407466ea6190" providerId="ADAL" clId="{3F23B1E5-A2F3-4C60-9028-09714FE28D7E}" dt="2023-11-02T01:57:34.282" v="2030" actId="47"/>
        <pc:sldMkLst>
          <pc:docMk/>
          <pc:sldMk cId="947332965" sldId="2369"/>
        </pc:sldMkLst>
      </pc:sldChg>
      <pc:sldChg chg="add del">
        <pc:chgData name="Robert Pontius" userId="a44f9639-9fbb-4e05-802c-407466ea6190" providerId="ADAL" clId="{3F23B1E5-A2F3-4C60-9028-09714FE28D7E}" dt="2023-11-02T01:57:47.205" v="2031" actId="47"/>
        <pc:sldMkLst>
          <pc:docMk/>
          <pc:sldMk cId="513603485" sldId="2371"/>
        </pc:sldMkLst>
      </pc:sldChg>
      <pc:sldChg chg="del">
        <pc:chgData name="Robert Pontius" userId="a44f9639-9fbb-4e05-802c-407466ea6190" providerId="ADAL" clId="{3F23B1E5-A2F3-4C60-9028-09714FE28D7E}" dt="2023-11-02T01:57:34.282" v="2030" actId="47"/>
        <pc:sldMkLst>
          <pc:docMk/>
          <pc:sldMk cId="3423261367" sldId="2380"/>
        </pc:sldMkLst>
      </pc:sldChg>
      <pc:sldChg chg="del">
        <pc:chgData name="Robert Pontius" userId="a44f9639-9fbb-4e05-802c-407466ea6190" providerId="ADAL" clId="{3F23B1E5-A2F3-4C60-9028-09714FE28D7E}" dt="2023-11-02T01:57:34.282" v="2030" actId="47"/>
        <pc:sldMkLst>
          <pc:docMk/>
          <pc:sldMk cId="2439402354" sldId="2383"/>
        </pc:sldMkLst>
      </pc:sldChg>
      <pc:sldChg chg="del">
        <pc:chgData name="Robert Pontius" userId="a44f9639-9fbb-4e05-802c-407466ea6190" providerId="ADAL" clId="{3F23B1E5-A2F3-4C60-9028-09714FE28D7E}" dt="2023-11-02T01:57:34.282" v="2030" actId="47"/>
        <pc:sldMkLst>
          <pc:docMk/>
          <pc:sldMk cId="3922044555" sldId="2384"/>
        </pc:sldMkLst>
      </pc:sldChg>
      <pc:sldChg chg="del">
        <pc:chgData name="Robert Pontius" userId="a44f9639-9fbb-4e05-802c-407466ea6190" providerId="ADAL" clId="{3F23B1E5-A2F3-4C60-9028-09714FE28D7E}" dt="2023-11-02T01:57:34.282" v="2030" actId="47"/>
        <pc:sldMkLst>
          <pc:docMk/>
          <pc:sldMk cId="2671460775" sldId="2385"/>
        </pc:sldMkLst>
      </pc:sldChg>
      <pc:sldChg chg="modSp add mod">
        <pc:chgData name="Robert Pontius" userId="a44f9639-9fbb-4e05-802c-407466ea6190" providerId="ADAL" clId="{3F23B1E5-A2F3-4C60-9028-09714FE28D7E}" dt="2023-11-01T22:34:12.045" v="2029" actId="20577"/>
        <pc:sldMkLst>
          <pc:docMk/>
          <pc:sldMk cId="1045634412" sldId="2386"/>
        </pc:sldMkLst>
        <pc:spChg chg="mod">
          <ac:chgData name="Robert Pontius" userId="a44f9639-9fbb-4e05-802c-407466ea6190" providerId="ADAL" clId="{3F23B1E5-A2F3-4C60-9028-09714FE28D7E}" dt="2023-11-01T22:34:12.045" v="2029" actId="20577"/>
          <ac:spMkLst>
            <pc:docMk/>
            <pc:sldMk cId="1045634412" sldId="2386"/>
            <ac:spMk id="3" creationId="{32B1D2F4-9E7C-46F4-B3C1-17783C9162F8}"/>
          </ac:spMkLst>
        </pc:spChg>
      </pc:sldChg>
      <pc:sldChg chg="add del">
        <pc:chgData name="Robert Pontius" userId="a44f9639-9fbb-4e05-802c-407466ea6190" providerId="ADAL" clId="{3F23B1E5-A2F3-4C60-9028-09714FE28D7E}" dt="2023-11-02T01:57:34.282" v="2030" actId="47"/>
        <pc:sldMkLst>
          <pc:docMk/>
          <pc:sldMk cId="1271064158" sldId="2387"/>
        </pc:sldMkLst>
      </pc:sldChg>
      <pc:sldChg chg="modSp add mod">
        <pc:chgData name="Robert Pontius" userId="a44f9639-9fbb-4e05-802c-407466ea6190" providerId="ADAL" clId="{3F23B1E5-A2F3-4C60-9028-09714FE28D7E}" dt="2023-11-01T18:02:57.567" v="1555" actId="20577"/>
        <pc:sldMkLst>
          <pc:docMk/>
          <pc:sldMk cId="3231663984" sldId="2388"/>
        </pc:sldMkLst>
        <pc:spChg chg="mod">
          <ac:chgData name="Robert Pontius" userId="a44f9639-9fbb-4e05-802c-407466ea6190" providerId="ADAL" clId="{3F23B1E5-A2F3-4C60-9028-09714FE28D7E}" dt="2023-11-01T18:02:57.567" v="1555" actId="20577"/>
          <ac:spMkLst>
            <pc:docMk/>
            <pc:sldMk cId="3231663984" sldId="2388"/>
            <ac:spMk id="2" creationId="{DDDF7C41-EACF-4E7B-8B35-6F8DE5ACB99F}"/>
          </ac:spMkLst>
        </pc:spChg>
      </pc:sldChg>
      <pc:sldChg chg="add del">
        <pc:chgData name="Robert Pontius" userId="a44f9639-9fbb-4e05-802c-407466ea6190" providerId="ADAL" clId="{3F23B1E5-A2F3-4C60-9028-09714FE28D7E}" dt="2023-11-01T18:08:23.467" v="1803"/>
        <pc:sldMkLst>
          <pc:docMk/>
          <pc:sldMk cId="3098130227" sldId="2389"/>
        </pc:sldMkLst>
      </pc:sldChg>
    </pc:docChg>
  </pc:docChgLst>
</pc:chgInfo>
</file>

<file path=ppt/media/image1.png>
</file>

<file path=ppt/media/image2.png>
</file>

<file path=ppt/media/image26.tif>
</file>

<file path=ppt/media/image3.jpg>
</file>

<file path=ppt/media/image35.jpeg>
</file>

<file path=ppt/media/image36.jpg>
</file>

<file path=ppt/media/image37.tiff>
</file>

<file path=ppt/media/image38.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AD8F4D-B7A9-47A4-B94C-088625742BEE}" type="datetimeFigureOut">
              <a:rPr lang="en-US" smtClean="0"/>
              <a:t>11/1/2023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C033D3-5084-473C-AC66-2DAB14355DE6}" type="slidenum">
              <a:rPr lang="en-US" smtClean="0"/>
              <a:t>‹#›</a:t>
            </a:fld>
            <a:endParaRPr lang="en-US"/>
          </a:p>
        </p:txBody>
      </p:sp>
    </p:spTree>
    <p:extLst>
      <p:ext uri="{BB962C8B-B14F-4D97-AF65-F5344CB8AC3E}">
        <p14:creationId xmlns:p14="http://schemas.microsoft.com/office/powerpoint/2010/main" val="3638837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01700B3-56D5-4CD0-9DC8-E79C222A1D96}" type="datetime1">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36024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5DED6E-5D55-4976-B823-67B1645B8743}" type="datetime1">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541427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948732-0D0E-44C0-AC0A-3B0C5D26FCE2}" type="datetime1">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439024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75A83C-2473-48B8-974F-D7A62AF3FD20}" type="datetime1">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967639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D3B34B2-B851-44AD-85AC-B2BEA938E881}" type="datetime1">
              <a:rPr lang="en-US" smtClean="0"/>
              <a:t>11/1/2023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797679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AA0991-E6DF-422A-B88F-4F5949CD97E7}" type="datetime1">
              <a:rPr lang="en-US" smtClean="0"/>
              <a:t>11/1/2023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91574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C41A41-E9FA-4B22-8610-4AF5B4B85F1A}" type="datetime1">
              <a:rPr lang="en-US" smtClean="0"/>
              <a:t>11/1/2023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814145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0523DF-C693-4B25-9508-C04906E105F8}" type="datetime1">
              <a:rPr lang="en-US" smtClean="0"/>
              <a:t>11/1/2023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3577638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EA731-CE58-4975-ACCD-1189B7755D49}" type="datetime1">
              <a:rPr lang="en-US" smtClean="0"/>
              <a:t>11/1/2023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348001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DF7FA62-7233-473D-87D1-BC96ABEC6B47}" type="datetime1">
              <a:rPr lang="en-US" smtClean="0"/>
              <a:t>11/1/2023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2481839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4055F7-6E5F-4658-A3E9-54BE2DA10064}" type="datetime1">
              <a:rPr lang="en-US" smtClean="0"/>
              <a:t>11/1/2023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C6A6E-F6BB-4697-B856-8A66036D8304}" type="slidenum">
              <a:rPr lang="en-US" smtClean="0"/>
              <a:t>‹#›</a:t>
            </a:fld>
            <a:endParaRPr lang="en-US"/>
          </a:p>
        </p:txBody>
      </p:sp>
    </p:spTree>
    <p:extLst>
      <p:ext uri="{BB962C8B-B14F-4D97-AF65-F5344CB8AC3E}">
        <p14:creationId xmlns:p14="http://schemas.microsoft.com/office/powerpoint/2010/main" val="1664727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C09423-E255-4B4C-BFD9-AE9CE400864B}" type="datetime1">
              <a:rPr lang="en-US" smtClean="0"/>
              <a:t>11/1/2023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7C6A6E-F6BB-4697-B856-8A66036D8304}" type="slidenum">
              <a:rPr lang="en-US" smtClean="0"/>
              <a:t>‹#›</a:t>
            </a:fld>
            <a:endParaRPr lang="en-US"/>
          </a:p>
        </p:txBody>
      </p:sp>
    </p:spTree>
    <p:extLst>
      <p:ext uri="{BB962C8B-B14F-4D97-AF65-F5344CB8AC3E}">
        <p14:creationId xmlns:p14="http://schemas.microsoft.com/office/powerpoint/2010/main" val="2661569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aag.org/events/aag2024/"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t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1.xml"/><Relationship Id="rId5" Type="http://schemas.openxmlformats.org/officeDocument/2006/relationships/image" Target="../media/image30.emf"/><Relationship Id="rId4" Type="http://schemas.openxmlformats.org/officeDocument/2006/relationships/image" Target="../media/image29.emf"/></Relationships>
</file>

<file path=ppt/slides/_rels/slide2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7.emf"/><Relationship Id="rId1" Type="http://schemas.openxmlformats.org/officeDocument/2006/relationships/slideLayout" Target="../slideLayouts/slideLayout1.xml"/><Relationship Id="rId5" Type="http://schemas.openxmlformats.org/officeDocument/2006/relationships/image" Target="../media/image32.emf"/><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7.emf"/><Relationship Id="rId1" Type="http://schemas.openxmlformats.org/officeDocument/2006/relationships/slideLayout" Target="../slideLayouts/slideLayout1.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7.tiff"/><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379" y="365126"/>
            <a:ext cx="11925701" cy="395270"/>
          </a:xfrm>
        </p:spPr>
        <p:txBody>
          <a:bodyPr>
            <a:normAutofit fontScale="90000"/>
          </a:bodyPr>
          <a:lstStyle/>
          <a:p>
            <a:r>
              <a:rPr lang="en-US" dirty="0"/>
              <a:t>Agenda for GEOG260/360 GIS &amp; Land Change Models</a:t>
            </a:r>
          </a:p>
        </p:txBody>
      </p:sp>
      <p:sp>
        <p:nvSpPr>
          <p:cNvPr id="3" name="Content Placeholder 2"/>
          <p:cNvSpPr>
            <a:spLocks noGrp="1"/>
          </p:cNvSpPr>
          <p:nvPr>
            <p:ph idx="1"/>
          </p:nvPr>
        </p:nvSpPr>
        <p:spPr>
          <a:xfrm>
            <a:off x="0" y="760396"/>
            <a:ext cx="12191999" cy="6097604"/>
          </a:xfrm>
        </p:spPr>
        <p:txBody>
          <a:bodyPr>
            <a:normAutofit fontScale="70000" lnSpcReduction="20000"/>
          </a:bodyPr>
          <a:lstStyle/>
          <a:p>
            <a:pPr marL="0" indent="0">
              <a:buNone/>
            </a:pPr>
            <a:r>
              <a:rPr lang="en-US" dirty="0"/>
              <a:t>November 1</a:t>
            </a:r>
          </a:p>
          <a:p>
            <a:pPr marL="457200" lvl="1" indent="0">
              <a:buNone/>
            </a:pPr>
            <a:r>
              <a:rPr lang="en-US" dirty="0"/>
              <a:t>Get instructions for Project Proposal</a:t>
            </a:r>
          </a:p>
          <a:p>
            <a:pPr marL="457200" lvl="1" indent="0">
              <a:buNone/>
            </a:pPr>
            <a:r>
              <a:rPr lang="en-US" dirty="0"/>
              <a:t>Does anyone want to present an idea on Monday to recruit partners?</a:t>
            </a:r>
          </a:p>
          <a:p>
            <a:pPr marL="0" indent="0">
              <a:buNone/>
            </a:pPr>
            <a:r>
              <a:rPr lang="en-US" dirty="0"/>
              <a:t>November 6</a:t>
            </a:r>
          </a:p>
          <a:p>
            <a:pPr marL="457200" lvl="1" indent="0">
              <a:buNone/>
            </a:pPr>
            <a:r>
              <a:rPr lang="en-US" dirty="0"/>
              <a:t>Discuss Project Proposals</a:t>
            </a:r>
          </a:p>
          <a:p>
            <a:pPr marL="0" indent="0">
              <a:buNone/>
            </a:pPr>
            <a:r>
              <a:rPr lang="en-US" dirty="0"/>
              <a:t>November 8</a:t>
            </a:r>
          </a:p>
          <a:p>
            <a:pPr marL="457200" lvl="1" indent="0">
              <a:buNone/>
            </a:pPr>
            <a:r>
              <a:rPr lang="en-US" dirty="0"/>
              <a:t>Submit Project Proposal by 4pm on Canvas</a:t>
            </a:r>
          </a:p>
          <a:p>
            <a:pPr marL="0" indent="0">
              <a:buNone/>
            </a:pPr>
            <a:r>
              <a:rPr lang="en-US" dirty="0"/>
              <a:t>November 13</a:t>
            </a:r>
          </a:p>
          <a:p>
            <a:pPr marL="457200" lvl="1" indent="0">
              <a:buNone/>
            </a:pPr>
            <a:r>
              <a:rPr lang="en-US" dirty="0"/>
              <a:t>Feedback on Proposals</a:t>
            </a:r>
          </a:p>
          <a:p>
            <a:pPr marL="0" indent="0">
              <a:buNone/>
            </a:pPr>
            <a:r>
              <a:rPr lang="en-US" sz="2900" dirty="0"/>
              <a:t>November 15 Deadline for abstracts submitted to </a:t>
            </a:r>
            <a:r>
              <a:rPr lang="en-US" sz="2900" u="sng" dirty="0">
                <a:solidFill>
                  <a:srgbClr val="0000FF"/>
                </a:solidFill>
                <a:effectLst/>
                <a:ea typeface="Times New Roman" panose="02020603050405020304" pitchFamily="18" charset="0"/>
                <a:cs typeface="Courier New" panose="02070309020205020404" pitchFamily="49" charset="0"/>
                <a:hlinkClick r:id="rId2"/>
              </a:rPr>
              <a:t>https://www.aag.org/events/aag2024/</a:t>
            </a:r>
            <a:r>
              <a:rPr lang="en-US" sz="2900" u="sng" dirty="0">
                <a:solidFill>
                  <a:srgbClr val="0000FF"/>
                </a:solidFill>
                <a:effectLst/>
                <a:ea typeface="Times New Roman" panose="02020603050405020304" pitchFamily="18" charset="0"/>
                <a:cs typeface="Courier New" panose="02070309020205020404" pitchFamily="49" charset="0"/>
              </a:rPr>
              <a:t> </a:t>
            </a:r>
            <a:endParaRPr lang="en-US" sz="2900" dirty="0"/>
          </a:p>
          <a:p>
            <a:pPr marL="457200" lvl="1" indent="0">
              <a:buNone/>
            </a:pPr>
            <a:r>
              <a:rPr lang="en-US" dirty="0"/>
              <a:t>Chapter 12</a:t>
            </a:r>
          </a:p>
          <a:p>
            <a:pPr marL="0" indent="0">
              <a:buNone/>
            </a:pPr>
            <a:r>
              <a:rPr lang="en-US" dirty="0"/>
              <a:t>November 20</a:t>
            </a:r>
          </a:p>
          <a:p>
            <a:pPr marL="457200" lvl="1" indent="0">
              <a:buNone/>
            </a:pPr>
            <a:r>
              <a:rPr lang="en-US" dirty="0"/>
              <a:t>In Class Exam</a:t>
            </a:r>
          </a:p>
          <a:p>
            <a:pPr marL="0" indent="0">
              <a:buNone/>
            </a:pPr>
            <a:r>
              <a:rPr lang="en-US" dirty="0"/>
              <a:t>November 27 to December 11, which is the last day to withdraw from the course</a:t>
            </a:r>
          </a:p>
          <a:p>
            <a:pPr marL="457200" lvl="1" indent="0">
              <a:buNone/>
            </a:pPr>
            <a:r>
              <a:rPr lang="en-US" dirty="0"/>
              <a:t>Project Presentations</a:t>
            </a:r>
          </a:p>
          <a:p>
            <a:pPr marL="0" indent="0">
              <a:buNone/>
            </a:pPr>
            <a:r>
              <a:rPr lang="en-US" dirty="0"/>
              <a:t>December 18 during Final Exam time slot 6:30-8:30pm</a:t>
            </a:r>
          </a:p>
          <a:p>
            <a:pPr marL="457200" lvl="1" indent="0">
              <a:buNone/>
            </a:pPr>
            <a:r>
              <a:rPr lang="en-US" dirty="0"/>
              <a:t>Make-up project presentation time slot in case a project presentation must be postponed</a:t>
            </a:r>
          </a:p>
          <a:p>
            <a:pPr marL="0" indent="0">
              <a:buNone/>
            </a:pPr>
            <a:r>
              <a:rPr lang="en-US" dirty="0"/>
              <a:t>December 13</a:t>
            </a:r>
          </a:p>
          <a:p>
            <a:pPr marL="457200" lvl="1" indent="0">
              <a:buNone/>
            </a:pPr>
            <a:r>
              <a:rPr lang="en-US" dirty="0"/>
              <a:t>Project PPTX file due</a:t>
            </a:r>
          </a:p>
          <a:p>
            <a:pPr marL="0" indent="0">
              <a:buNone/>
            </a:pPr>
            <a:r>
              <a:rPr lang="en-US" dirty="0"/>
              <a:t>December 20</a:t>
            </a:r>
          </a:p>
          <a:p>
            <a:pPr marL="457200" lvl="1" indent="0">
              <a:buNone/>
            </a:pPr>
            <a:r>
              <a:rPr lang="en-US" dirty="0"/>
              <a:t>Project Product due</a:t>
            </a:r>
          </a:p>
        </p:txBody>
      </p:sp>
      <p:sp>
        <p:nvSpPr>
          <p:cNvPr id="4" name="Slide Number Placeholder 3"/>
          <p:cNvSpPr>
            <a:spLocks noGrp="1"/>
          </p:cNvSpPr>
          <p:nvPr>
            <p:ph type="sldNum" sz="quarter" idx="12"/>
          </p:nvPr>
        </p:nvSpPr>
        <p:spPr/>
        <p:txBody>
          <a:bodyPr/>
          <a:lstStyle/>
          <a:p>
            <a:fld id="{D47C6A6E-F6BB-4697-B856-8A66036D8304}" type="slidenum">
              <a:rPr lang="en-US" smtClean="0"/>
              <a:t>1</a:t>
            </a:fld>
            <a:endParaRPr lang="en-US"/>
          </a:p>
        </p:txBody>
      </p:sp>
    </p:spTree>
    <p:extLst>
      <p:ext uri="{BB962C8B-B14F-4D97-AF65-F5344CB8AC3E}">
        <p14:creationId xmlns:p14="http://schemas.microsoft.com/office/powerpoint/2010/main" val="2317816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Georgia Coastal Ecosystems</a:t>
            </a:r>
          </a:p>
        </p:txBody>
      </p:sp>
      <p:pic>
        <p:nvPicPr>
          <p:cNvPr id="8" name="Content Placeholder 7"/>
          <p:cNvPicPr>
            <a:picLocks noGrp="1" noChangeAspect="1"/>
          </p:cNvPicPr>
          <p:nvPr>
            <p:ph sz="half" idx="2"/>
          </p:nvPr>
        </p:nvPicPr>
        <p:blipFill>
          <a:blip r:embed="rId2"/>
          <a:stretch>
            <a:fillRect/>
          </a:stretch>
        </p:blipFill>
        <p:spPr>
          <a:xfrm>
            <a:off x="6379115" y="1690688"/>
            <a:ext cx="5063216" cy="5030501"/>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10</a:t>
            </a:fld>
            <a:endParaRPr lang="en-US"/>
          </a:p>
        </p:txBody>
      </p:sp>
      <p:pic>
        <p:nvPicPr>
          <p:cNvPr id="7" name="Content Placeholder 6"/>
          <p:cNvPicPr>
            <a:picLocks noGrp="1" noChangeAspect="1"/>
          </p:cNvPicPr>
          <p:nvPr>
            <p:ph sz="half" idx="1"/>
          </p:nvPr>
        </p:nvPicPr>
        <p:blipFill>
          <a:blip r:embed="rId3"/>
          <a:stretch>
            <a:fillRect/>
          </a:stretch>
        </p:blipFill>
        <p:spPr>
          <a:xfrm>
            <a:off x="838200" y="1690688"/>
            <a:ext cx="4812538" cy="5005033"/>
          </a:xfrm>
          <a:prstGeom prst="rect">
            <a:avLst/>
          </a:prstGeom>
        </p:spPr>
      </p:pic>
    </p:spTree>
    <p:extLst>
      <p:ext uri="{BB962C8B-B14F-4D97-AF65-F5344CB8AC3E}">
        <p14:creationId xmlns:p14="http://schemas.microsoft.com/office/powerpoint/2010/main" val="2137997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Georgia Coastal Ecosystems</a:t>
            </a:r>
          </a:p>
        </p:txBody>
      </p:sp>
      <p:pic>
        <p:nvPicPr>
          <p:cNvPr id="8" name="Content Placeholder 7"/>
          <p:cNvPicPr>
            <a:picLocks noGrp="1" noChangeAspect="1"/>
          </p:cNvPicPr>
          <p:nvPr>
            <p:ph sz="half" idx="2"/>
          </p:nvPr>
        </p:nvPicPr>
        <p:blipFill>
          <a:blip r:embed="rId2"/>
          <a:stretch>
            <a:fillRect/>
          </a:stretch>
        </p:blipFill>
        <p:spPr>
          <a:xfrm>
            <a:off x="6395564" y="1690688"/>
            <a:ext cx="5187773" cy="5010329"/>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11</a:t>
            </a:fld>
            <a:endParaRPr lang="en-US"/>
          </a:p>
        </p:txBody>
      </p:sp>
      <p:pic>
        <p:nvPicPr>
          <p:cNvPr id="6" name="Content Placeholder 5"/>
          <p:cNvPicPr>
            <a:picLocks noGrp="1" noChangeAspect="1"/>
          </p:cNvPicPr>
          <p:nvPr>
            <p:ph sz="half" idx="1"/>
          </p:nvPr>
        </p:nvPicPr>
        <p:blipFill>
          <a:blip r:embed="rId3"/>
          <a:stretch>
            <a:fillRect/>
          </a:stretch>
        </p:blipFill>
        <p:spPr>
          <a:xfrm>
            <a:off x="838200" y="1690688"/>
            <a:ext cx="4812538" cy="5005033"/>
          </a:xfrm>
          <a:prstGeom prst="rect">
            <a:avLst/>
          </a:prstGeom>
        </p:spPr>
      </p:pic>
    </p:spTree>
    <p:extLst>
      <p:ext uri="{BB962C8B-B14F-4D97-AF65-F5344CB8AC3E}">
        <p14:creationId xmlns:p14="http://schemas.microsoft.com/office/powerpoint/2010/main" val="1040578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Virginia Coastal Reserve</a:t>
            </a:r>
          </a:p>
        </p:txBody>
      </p:sp>
      <p:pic>
        <p:nvPicPr>
          <p:cNvPr id="7" name="Content Placeholder 6"/>
          <p:cNvPicPr>
            <a:picLocks noGrp="1" noChangeAspect="1"/>
          </p:cNvPicPr>
          <p:nvPr>
            <p:ph sz="half" idx="1"/>
          </p:nvPr>
        </p:nvPicPr>
        <p:blipFill>
          <a:blip r:embed="rId2"/>
          <a:stretch>
            <a:fillRect/>
          </a:stretch>
        </p:blipFill>
        <p:spPr>
          <a:xfrm>
            <a:off x="1453416" y="1690688"/>
            <a:ext cx="3656920" cy="5025589"/>
          </a:xfrm>
          <a:prstGeom prst="rect">
            <a:avLst/>
          </a:prstGeom>
        </p:spPr>
      </p:pic>
      <p:pic>
        <p:nvPicPr>
          <p:cNvPr id="6" name="Content Placeholder 5"/>
          <p:cNvPicPr>
            <a:picLocks noGrp="1" noChangeAspect="1"/>
          </p:cNvPicPr>
          <p:nvPr>
            <p:ph sz="half" idx="2"/>
          </p:nvPr>
        </p:nvPicPr>
        <p:blipFill>
          <a:blip r:embed="rId3"/>
          <a:stretch>
            <a:fillRect/>
          </a:stretch>
        </p:blipFill>
        <p:spPr>
          <a:xfrm>
            <a:off x="6083166" y="1691735"/>
            <a:ext cx="3968944" cy="5024541"/>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12</a:t>
            </a:fld>
            <a:endParaRPr lang="en-US"/>
          </a:p>
        </p:txBody>
      </p:sp>
    </p:spTree>
    <p:extLst>
      <p:ext uri="{BB962C8B-B14F-4D97-AF65-F5344CB8AC3E}">
        <p14:creationId xmlns:p14="http://schemas.microsoft.com/office/powerpoint/2010/main" val="632235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Virginia Coastal Reserve</a:t>
            </a:r>
          </a:p>
        </p:txBody>
      </p:sp>
      <p:pic>
        <p:nvPicPr>
          <p:cNvPr id="6" name="Content Placeholder 5"/>
          <p:cNvPicPr>
            <a:picLocks noGrp="1" noChangeAspect="1"/>
          </p:cNvPicPr>
          <p:nvPr>
            <p:ph sz="half" idx="1"/>
          </p:nvPr>
        </p:nvPicPr>
        <p:blipFill>
          <a:blip r:embed="rId2"/>
          <a:stretch>
            <a:fillRect/>
          </a:stretch>
        </p:blipFill>
        <p:spPr>
          <a:xfrm>
            <a:off x="1453416" y="1690689"/>
            <a:ext cx="3656920" cy="5025588"/>
          </a:xfrm>
          <a:prstGeom prst="rect">
            <a:avLst/>
          </a:prstGeom>
        </p:spPr>
      </p:pic>
      <p:pic>
        <p:nvPicPr>
          <p:cNvPr id="7" name="Content Placeholder 6"/>
          <p:cNvPicPr>
            <a:picLocks noGrp="1" noChangeAspect="1"/>
          </p:cNvPicPr>
          <p:nvPr>
            <p:ph sz="half" idx="2"/>
          </p:nvPr>
        </p:nvPicPr>
        <p:blipFill>
          <a:blip r:embed="rId3"/>
          <a:stretch>
            <a:fillRect/>
          </a:stretch>
        </p:blipFill>
        <p:spPr>
          <a:xfrm>
            <a:off x="6044665" y="1689725"/>
            <a:ext cx="3943714" cy="5029551"/>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13</a:t>
            </a:fld>
            <a:endParaRPr lang="en-US"/>
          </a:p>
        </p:txBody>
      </p:sp>
    </p:spTree>
    <p:extLst>
      <p:ext uri="{BB962C8B-B14F-4D97-AF65-F5344CB8AC3E}">
        <p14:creationId xmlns:p14="http://schemas.microsoft.com/office/powerpoint/2010/main" val="2158397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Virginia Coastal Reserve</a:t>
            </a:r>
          </a:p>
        </p:txBody>
      </p:sp>
      <p:pic>
        <p:nvPicPr>
          <p:cNvPr id="6" name="Content Placeholder 5"/>
          <p:cNvPicPr>
            <a:picLocks noGrp="1" noChangeAspect="1"/>
          </p:cNvPicPr>
          <p:nvPr>
            <p:ph sz="half" idx="1"/>
          </p:nvPr>
        </p:nvPicPr>
        <p:blipFill>
          <a:blip r:embed="rId2"/>
          <a:stretch>
            <a:fillRect/>
          </a:stretch>
        </p:blipFill>
        <p:spPr>
          <a:xfrm>
            <a:off x="1453416" y="1690688"/>
            <a:ext cx="3656920" cy="5025589"/>
          </a:xfrm>
          <a:prstGeom prst="rect">
            <a:avLst/>
          </a:prstGeom>
        </p:spPr>
      </p:pic>
      <p:pic>
        <p:nvPicPr>
          <p:cNvPr id="7" name="Content Placeholder 6"/>
          <p:cNvPicPr>
            <a:picLocks noGrp="1" noChangeAspect="1"/>
          </p:cNvPicPr>
          <p:nvPr>
            <p:ph sz="half" idx="2"/>
          </p:nvPr>
        </p:nvPicPr>
        <p:blipFill>
          <a:blip r:embed="rId3"/>
          <a:stretch>
            <a:fillRect/>
          </a:stretch>
        </p:blipFill>
        <p:spPr>
          <a:xfrm>
            <a:off x="6054292" y="1692808"/>
            <a:ext cx="3977540" cy="5025511"/>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14</a:t>
            </a:fld>
            <a:endParaRPr lang="en-US"/>
          </a:p>
        </p:txBody>
      </p:sp>
    </p:spTree>
    <p:extLst>
      <p:ext uri="{BB962C8B-B14F-4D97-AF65-F5344CB8AC3E}">
        <p14:creationId xmlns:p14="http://schemas.microsoft.com/office/powerpoint/2010/main" val="151297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Plum Island Ecosystems</a:t>
            </a:r>
          </a:p>
        </p:txBody>
      </p:sp>
      <p:pic>
        <p:nvPicPr>
          <p:cNvPr id="6" name="Content Placeholder 5"/>
          <p:cNvPicPr>
            <a:picLocks noGrp="1" noChangeAspect="1"/>
          </p:cNvPicPr>
          <p:nvPr>
            <p:ph sz="half" idx="1"/>
          </p:nvPr>
        </p:nvPicPr>
        <p:blipFill>
          <a:blip r:embed="rId2"/>
          <a:stretch>
            <a:fillRect/>
          </a:stretch>
        </p:blipFill>
        <p:spPr>
          <a:xfrm>
            <a:off x="471638" y="1684715"/>
            <a:ext cx="5476775" cy="5035845"/>
          </a:xfrm>
          <a:prstGeom prst="rect">
            <a:avLst/>
          </a:prstGeom>
        </p:spPr>
      </p:pic>
      <p:pic>
        <p:nvPicPr>
          <p:cNvPr id="7" name="Content Placeholder 6"/>
          <p:cNvPicPr>
            <a:picLocks noGrp="1" noChangeAspect="1"/>
          </p:cNvPicPr>
          <p:nvPr>
            <p:ph sz="half" idx="2"/>
          </p:nvPr>
        </p:nvPicPr>
        <p:blipFill>
          <a:blip r:embed="rId3"/>
          <a:stretch>
            <a:fillRect/>
          </a:stretch>
        </p:blipFill>
        <p:spPr>
          <a:xfrm>
            <a:off x="5948412" y="1684715"/>
            <a:ext cx="5520241" cy="5035845"/>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15</a:t>
            </a:fld>
            <a:endParaRPr lang="en-US"/>
          </a:p>
        </p:txBody>
      </p:sp>
    </p:spTree>
    <p:extLst>
      <p:ext uri="{BB962C8B-B14F-4D97-AF65-F5344CB8AC3E}">
        <p14:creationId xmlns:p14="http://schemas.microsoft.com/office/powerpoint/2010/main" val="1212959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Plum Island Ecosystems</a:t>
            </a:r>
          </a:p>
        </p:txBody>
      </p:sp>
      <p:pic>
        <p:nvPicPr>
          <p:cNvPr id="6" name="Content Placeholder 5"/>
          <p:cNvPicPr>
            <a:picLocks noGrp="1" noChangeAspect="1"/>
          </p:cNvPicPr>
          <p:nvPr>
            <p:ph sz="half" idx="1"/>
          </p:nvPr>
        </p:nvPicPr>
        <p:blipFill>
          <a:blip r:embed="rId2"/>
          <a:stretch>
            <a:fillRect/>
          </a:stretch>
        </p:blipFill>
        <p:spPr>
          <a:xfrm>
            <a:off x="470644" y="1690688"/>
            <a:ext cx="5471274" cy="5030787"/>
          </a:xfrm>
          <a:prstGeom prst="rect">
            <a:avLst/>
          </a:prstGeom>
        </p:spPr>
      </p:pic>
      <p:pic>
        <p:nvPicPr>
          <p:cNvPr id="7" name="Content Placeholder 6"/>
          <p:cNvPicPr>
            <a:picLocks noGrp="1" noChangeAspect="1"/>
          </p:cNvPicPr>
          <p:nvPr>
            <p:ph sz="half" idx="2"/>
          </p:nvPr>
        </p:nvPicPr>
        <p:blipFill>
          <a:blip r:embed="rId3"/>
          <a:stretch>
            <a:fillRect/>
          </a:stretch>
        </p:blipFill>
        <p:spPr>
          <a:xfrm>
            <a:off x="5941918" y="1690688"/>
            <a:ext cx="5490463" cy="5030510"/>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16</a:t>
            </a:fld>
            <a:endParaRPr lang="en-US"/>
          </a:p>
        </p:txBody>
      </p:sp>
    </p:spTree>
    <p:extLst>
      <p:ext uri="{BB962C8B-B14F-4D97-AF65-F5344CB8AC3E}">
        <p14:creationId xmlns:p14="http://schemas.microsoft.com/office/powerpoint/2010/main" val="2571454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Plum Island Ecosystems</a:t>
            </a:r>
          </a:p>
        </p:txBody>
      </p:sp>
      <p:pic>
        <p:nvPicPr>
          <p:cNvPr id="6" name="Content Placeholder 5"/>
          <p:cNvPicPr>
            <a:picLocks noGrp="1" noChangeAspect="1"/>
          </p:cNvPicPr>
          <p:nvPr>
            <p:ph sz="half" idx="1"/>
          </p:nvPr>
        </p:nvPicPr>
        <p:blipFill>
          <a:blip r:embed="rId2"/>
          <a:stretch>
            <a:fillRect/>
          </a:stretch>
        </p:blipFill>
        <p:spPr>
          <a:xfrm>
            <a:off x="471637" y="1690689"/>
            <a:ext cx="5470279" cy="5029872"/>
          </a:xfrm>
          <a:prstGeom prst="rect">
            <a:avLst/>
          </a:prstGeom>
        </p:spPr>
      </p:pic>
      <p:pic>
        <p:nvPicPr>
          <p:cNvPr id="7" name="Content Placeholder 6"/>
          <p:cNvPicPr>
            <a:picLocks noGrp="1" noChangeAspect="1"/>
          </p:cNvPicPr>
          <p:nvPr>
            <p:ph sz="half" idx="2"/>
          </p:nvPr>
        </p:nvPicPr>
        <p:blipFill>
          <a:blip r:embed="rId3"/>
          <a:stretch>
            <a:fillRect/>
          </a:stretch>
        </p:blipFill>
        <p:spPr>
          <a:xfrm>
            <a:off x="5941916" y="1695333"/>
            <a:ext cx="5620907" cy="5025227"/>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17</a:t>
            </a:fld>
            <a:endParaRPr lang="en-US"/>
          </a:p>
        </p:txBody>
      </p:sp>
    </p:spTree>
    <p:extLst>
      <p:ext uri="{BB962C8B-B14F-4D97-AF65-F5344CB8AC3E}">
        <p14:creationId xmlns:p14="http://schemas.microsoft.com/office/powerpoint/2010/main" val="2443611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Plum Island Ecosystems (PIE) version 01 has four categories</a:t>
            </a:r>
          </a:p>
        </p:txBody>
      </p:sp>
      <p:sp>
        <p:nvSpPr>
          <p:cNvPr id="5" name="Slide Number Placeholder 4"/>
          <p:cNvSpPr>
            <a:spLocks noGrp="1"/>
          </p:cNvSpPr>
          <p:nvPr>
            <p:ph type="sldNum" sz="quarter" idx="12"/>
          </p:nvPr>
        </p:nvSpPr>
        <p:spPr/>
        <p:txBody>
          <a:bodyPr/>
          <a:lstStyle/>
          <a:p>
            <a:fld id="{D47C6A6E-F6BB-4697-B856-8A66036D8304}" type="slidenum">
              <a:rPr lang="en-US" smtClean="0"/>
              <a:t>18</a:t>
            </a:fld>
            <a:endParaRPr lang="en-US"/>
          </a:p>
        </p:txBody>
      </p:sp>
      <p:pic>
        <p:nvPicPr>
          <p:cNvPr id="4" name="Content Placeholder 3"/>
          <p:cNvPicPr>
            <a:picLocks noGrp="1" noChangeAspect="1"/>
          </p:cNvPicPr>
          <p:nvPr>
            <p:ph sz="half" idx="1"/>
          </p:nvPr>
        </p:nvPicPr>
        <p:blipFill>
          <a:blip r:embed="rId2"/>
          <a:stretch>
            <a:fillRect/>
          </a:stretch>
        </p:blipFill>
        <p:spPr>
          <a:xfrm>
            <a:off x="519764" y="1690688"/>
            <a:ext cx="5428647" cy="5024484"/>
          </a:xfrm>
          <a:prstGeom prst="rect">
            <a:avLst/>
          </a:prstGeom>
        </p:spPr>
      </p:pic>
      <p:pic>
        <p:nvPicPr>
          <p:cNvPr id="9" name="Content Placeholder 8"/>
          <p:cNvPicPr>
            <a:picLocks noGrp="1" noChangeAspect="1"/>
          </p:cNvPicPr>
          <p:nvPr>
            <p:ph sz="half" idx="2"/>
          </p:nvPr>
        </p:nvPicPr>
        <p:blipFill>
          <a:blip r:embed="rId3"/>
          <a:stretch>
            <a:fillRect/>
          </a:stretch>
        </p:blipFill>
        <p:spPr>
          <a:xfrm>
            <a:off x="5952872" y="1690979"/>
            <a:ext cx="5428331" cy="5024193"/>
          </a:xfrm>
          <a:prstGeom prst="rect">
            <a:avLst/>
          </a:prstGeom>
        </p:spPr>
      </p:pic>
    </p:spTree>
    <p:extLst>
      <p:ext uri="{BB962C8B-B14F-4D97-AF65-F5344CB8AC3E}">
        <p14:creationId xmlns:p14="http://schemas.microsoft.com/office/powerpoint/2010/main" val="3508277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Plum Island Ecosystems (PIE) version 01 has four categories</a:t>
            </a:r>
          </a:p>
        </p:txBody>
      </p:sp>
      <p:sp>
        <p:nvSpPr>
          <p:cNvPr id="5" name="Slide Number Placeholder 4"/>
          <p:cNvSpPr>
            <a:spLocks noGrp="1"/>
          </p:cNvSpPr>
          <p:nvPr>
            <p:ph type="sldNum" sz="quarter" idx="12"/>
          </p:nvPr>
        </p:nvSpPr>
        <p:spPr/>
        <p:txBody>
          <a:bodyPr/>
          <a:lstStyle/>
          <a:p>
            <a:fld id="{D47C6A6E-F6BB-4697-B856-8A66036D8304}" type="slidenum">
              <a:rPr lang="en-US" smtClean="0"/>
              <a:t>19</a:t>
            </a:fld>
            <a:endParaRPr lang="en-US"/>
          </a:p>
        </p:txBody>
      </p:sp>
      <p:pic>
        <p:nvPicPr>
          <p:cNvPr id="6" name="Content Placeholder 5"/>
          <p:cNvPicPr>
            <a:picLocks noGrp="1" noChangeAspect="1"/>
          </p:cNvPicPr>
          <p:nvPr>
            <p:ph sz="half" idx="1"/>
          </p:nvPr>
        </p:nvPicPr>
        <p:blipFill>
          <a:blip r:embed="rId2"/>
          <a:stretch>
            <a:fillRect/>
          </a:stretch>
        </p:blipFill>
        <p:spPr>
          <a:xfrm>
            <a:off x="513945" y="1690688"/>
            <a:ext cx="5434468" cy="5029872"/>
          </a:xfrm>
          <a:prstGeom prst="rect">
            <a:avLst/>
          </a:prstGeom>
        </p:spPr>
      </p:pic>
    </p:spTree>
    <p:extLst>
      <p:ext uri="{BB962C8B-B14F-4D97-AF65-F5344CB8AC3E}">
        <p14:creationId xmlns:p14="http://schemas.microsoft.com/office/powerpoint/2010/main" val="3868056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990"/>
            <a:ext cx="10515600" cy="1325563"/>
          </a:xfrm>
        </p:spPr>
        <p:txBody>
          <a:bodyPr/>
          <a:lstStyle/>
          <a:p>
            <a:r>
              <a:rPr lang="en-US" dirty="0"/>
              <a:t>Proposal Requirement</a:t>
            </a:r>
          </a:p>
        </p:txBody>
      </p:sp>
      <p:sp>
        <p:nvSpPr>
          <p:cNvPr id="3" name="Content Placeholder 2"/>
          <p:cNvSpPr>
            <a:spLocks noGrp="1"/>
          </p:cNvSpPr>
          <p:nvPr>
            <p:ph idx="1"/>
          </p:nvPr>
        </p:nvSpPr>
        <p:spPr>
          <a:xfrm>
            <a:off x="0" y="952901"/>
            <a:ext cx="12192000" cy="5905099"/>
          </a:xfrm>
        </p:spPr>
        <p:txBody>
          <a:bodyPr>
            <a:normAutofit/>
          </a:bodyPr>
          <a:lstStyle/>
          <a:p>
            <a:pPr marL="0" indent="0">
              <a:buNone/>
            </a:pPr>
            <a:r>
              <a:rPr lang="en-US" dirty="0"/>
              <a:t>Read the syllabus concerning the course project. Each group consists of between two </a:t>
            </a:r>
            <a:r>
              <a:rPr lang="en-US"/>
              <a:t>and five </a:t>
            </a:r>
            <a:r>
              <a:rPr lang="en-US" dirty="0"/>
              <a:t>people. One person from each group submits exactly one Word document of exactly one page that specifies the following:</a:t>
            </a:r>
          </a:p>
          <a:p>
            <a:pPr marL="514350" indent="-514350">
              <a:buFont typeface="+mj-lt"/>
              <a:buAutoNum type="arabicPeriod"/>
            </a:pPr>
            <a:r>
              <a:rPr lang="en-US" dirty="0"/>
              <a:t>The names of the members of the group.</a:t>
            </a:r>
          </a:p>
          <a:p>
            <a:pPr marL="514350" indent="-514350">
              <a:buFont typeface="+mj-lt"/>
              <a:buAutoNum type="arabicPeriod"/>
            </a:pPr>
            <a:r>
              <a:rPr lang="en-US" dirty="0"/>
              <a:t>Whether the project will serve as a capstone requirement for a group member.</a:t>
            </a:r>
          </a:p>
          <a:p>
            <a:pPr marL="514350" indent="-514350">
              <a:buFont typeface="+mj-lt"/>
              <a:buAutoNum type="arabicPeriod"/>
            </a:pPr>
            <a:r>
              <a:rPr lang="en-US" dirty="0"/>
              <a:t>The title of the project.</a:t>
            </a:r>
          </a:p>
          <a:p>
            <a:pPr marL="514350" indent="-514350">
              <a:buFont typeface="+mj-lt"/>
              <a:buAutoNum type="arabicPeriod"/>
            </a:pPr>
            <a:r>
              <a:rPr lang="en-US" dirty="0"/>
              <a:t>The deliverable product, including how the product will make a difference to an audience outside our class.</a:t>
            </a:r>
          </a:p>
          <a:p>
            <a:pPr marL="514350" indent="-514350">
              <a:buFont typeface="+mj-lt"/>
              <a:buAutoNum type="arabicPeriod"/>
            </a:pPr>
            <a:r>
              <a:rPr lang="en-US" dirty="0"/>
              <a:t>A paragraph explaining the idea, including the methods and sources of data.</a:t>
            </a:r>
          </a:p>
        </p:txBody>
      </p:sp>
      <p:sp>
        <p:nvSpPr>
          <p:cNvPr id="4" name="Slide Number Placeholder 3"/>
          <p:cNvSpPr>
            <a:spLocks noGrp="1"/>
          </p:cNvSpPr>
          <p:nvPr>
            <p:ph type="sldNum" sz="quarter" idx="12"/>
          </p:nvPr>
        </p:nvSpPr>
        <p:spPr/>
        <p:txBody>
          <a:bodyPr/>
          <a:lstStyle/>
          <a:p>
            <a:fld id="{D47C6A6E-F6BB-4697-B856-8A66036D8304}" type="slidenum">
              <a:rPr lang="en-US" smtClean="0"/>
              <a:t>2</a:t>
            </a:fld>
            <a:endParaRPr lang="en-US"/>
          </a:p>
        </p:txBody>
      </p:sp>
    </p:spTree>
    <p:extLst>
      <p:ext uri="{BB962C8B-B14F-4D97-AF65-F5344CB8AC3E}">
        <p14:creationId xmlns:p14="http://schemas.microsoft.com/office/powerpoint/2010/main" val="1006760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a:t>
            </a:r>
          </a:p>
        </p:txBody>
      </p:sp>
      <p:sp>
        <p:nvSpPr>
          <p:cNvPr id="4" name="Slide Number Placeholder 3"/>
          <p:cNvSpPr>
            <a:spLocks noGrp="1"/>
          </p:cNvSpPr>
          <p:nvPr>
            <p:ph type="sldNum" sz="quarter" idx="12"/>
          </p:nvPr>
        </p:nvSpPr>
        <p:spPr/>
        <p:txBody>
          <a:bodyPr/>
          <a:lstStyle/>
          <a:p>
            <a:fld id="{D47C6A6E-F6BB-4697-B856-8A66036D8304}" type="slidenum">
              <a:rPr lang="en-US" smtClean="0"/>
              <a:t>20</a:t>
            </a:fld>
            <a:endParaRPr lang="en-US"/>
          </a:p>
        </p:txBody>
      </p:sp>
      <p:pic>
        <p:nvPicPr>
          <p:cNvPr id="6" name="Content Placeholder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21270" y="-5460"/>
            <a:ext cx="5297090" cy="6855059"/>
          </a:xfrm>
          <a:prstGeom prst="rect">
            <a:avLst/>
          </a:prstGeom>
        </p:spPr>
      </p:pic>
    </p:spTree>
    <p:extLst>
      <p:ext uri="{BB962C8B-B14F-4D97-AF65-F5344CB8AC3E}">
        <p14:creationId xmlns:p14="http://schemas.microsoft.com/office/powerpoint/2010/main" val="3121828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32AC51E-7D8F-4E01-9046-F0D52FF55C0F}"/>
              </a:ext>
            </a:extLst>
          </p:cNvPr>
          <p:cNvPicPr>
            <a:picLocks noChangeAspect="1"/>
          </p:cNvPicPr>
          <p:nvPr/>
        </p:nvPicPr>
        <p:blipFill>
          <a:blip r:embed="rId2"/>
          <a:stretch>
            <a:fillRect/>
          </a:stretch>
        </p:blipFill>
        <p:spPr>
          <a:xfrm>
            <a:off x="5466619" y="533972"/>
            <a:ext cx="6725381" cy="4886256"/>
          </a:xfrm>
          <a:prstGeom prst="rect">
            <a:avLst/>
          </a:prstGeom>
        </p:spPr>
      </p:pic>
      <p:sp>
        <p:nvSpPr>
          <p:cNvPr id="10" name="TextBox 9">
            <a:extLst>
              <a:ext uri="{FF2B5EF4-FFF2-40B4-BE49-F238E27FC236}">
                <a16:creationId xmlns:a16="http://schemas.microsoft.com/office/drawing/2014/main" id="{1D09A938-AA89-4F61-AF61-3939D7EDCBD0}"/>
              </a:ext>
            </a:extLst>
          </p:cNvPr>
          <p:cNvSpPr txBox="1"/>
          <p:nvPr/>
        </p:nvSpPr>
        <p:spPr>
          <a:xfrm>
            <a:off x="2177301" y="252405"/>
            <a:ext cx="2318785" cy="338554"/>
          </a:xfrm>
          <a:prstGeom prst="rect">
            <a:avLst/>
          </a:prstGeom>
          <a:solidFill>
            <a:schemeClr val="bg1"/>
          </a:solidFill>
        </p:spPr>
        <p:txBody>
          <a:bodyPr wrap="square" rtlCol="0">
            <a:spAutoFit/>
          </a:bodyPr>
          <a:lstStyle/>
          <a:p>
            <a:pPr algn="ctr"/>
            <a:r>
              <a:rPr lang="en-US" sz="1600" b="1" dirty="0"/>
              <a:t>Plum Island Ecosystems</a:t>
            </a:r>
          </a:p>
        </p:txBody>
      </p:sp>
      <p:pic>
        <p:nvPicPr>
          <p:cNvPr id="7" name="Picture 6">
            <a:extLst>
              <a:ext uri="{FF2B5EF4-FFF2-40B4-BE49-F238E27FC236}">
                <a16:creationId xmlns:a16="http://schemas.microsoft.com/office/drawing/2014/main" id="{DC4781D2-6DA0-4C95-A41C-648E204CE5F8}"/>
              </a:ext>
            </a:extLst>
          </p:cNvPr>
          <p:cNvPicPr>
            <a:picLocks noChangeAspect="1"/>
          </p:cNvPicPr>
          <p:nvPr/>
        </p:nvPicPr>
        <p:blipFill>
          <a:blip r:embed="rId3"/>
          <a:stretch>
            <a:fillRect/>
          </a:stretch>
        </p:blipFill>
        <p:spPr>
          <a:xfrm>
            <a:off x="0" y="526472"/>
            <a:ext cx="5627528" cy="5380552"/>
          </a:xfrm>
          <a:prstGeom prst="rect">
            <a:avLst/>
          </a:prstGeom>
        </p:spPr>
      </p:pic>
      <p:pic>
        <p:nvPicPr>
          <p:cNvPr id="9" name="Picture 8">
            <a:extLst>
              <a:ext uri="{FF2B5EF4-FFF2-40B4-BE49-F238E27FC236}">
                <a16:creationId xmlns:a16="http://schemas.microsoft.com/office/drawing/2014/main" id="{29026470-A28F-4C3C-B453-9897498CCDE0}"/>
              </a:ext>
            </a:extLst>
          </p:cNvPr>
          <p:cNvPicPr>
            <a:picLocks noChangeAspect="1"/>
          </p:cNvPicPr>
          <p:nvPr/>
        </p:nvPicPr>
        <p:blipFill rotWithShape="1">
          <a:blip r:embed="rId4"/>
          <a:srcRect l="33596" t="6011" r="37184" b="77341"/>
          <a:stretch/>
        </p:blipFill>
        <p:spPr>
          <a:xfrm>
            <a:off x="-1" y="5913236"/>
            <a:ext cx="2510665" cy="851569"/>
          </a:xfrm>
          <a:prstGeom prst="rect">
            <a:avLst/>
          </a:prstGeom>
        </p:spPr>
      </p:pic>
      <p:pic>
        <p:nvPicPr>
          <p:cNvPr id="11" name="Picture 10">
            <a:extLst>
              <a:ext uri="{FF2B5EF4-FFF2-40B4-BE49-F238E27FC236}">
                <a16:creationId xmlns:a16="http://schemas.microsoft.com/office/drawing/2014/main" id="{1DF0DA4E-4E56-4093-837C-77BD9D05B26D}"/>
              </a:ext>
            </a:extLst>
          </p:cNvPr>
          <p:cNvPicPr>
            <a:picLocks noChangeAspect="1"/>
          </p:cNvPicPr>
          <p:nvPr/>
        </p:nvPicPr>
        <p:blipFill rotWithShape="1">
          <a:blip r:embed="rId4"/>
          <a:srcRect l="33596" t="22947" r="37184" b="60118"/>
          <a:stretch/>
        </p:blipFill>
        <p:spPr>
          <a:xfrm>
            <a:off x="3116862" y="5907024"/>
            <a:ext cx="2510666" cy="866254"/>
          </a:xfrm>
          <a:prstGeom prst="rect">
            <a:avLst/>
          </a:prstGeom>
        </p:spPr>
      </p:pic>
      <p:pic>
        <p:nvPicPr>
          <p:cNvPr id="14" name="Picture 13">
            <a:extLst>
              <a:ext uri="{FF2B5EF4-FFF2-40B4-BE49-F238E27FC236}">
                <a16:creationId xmlns:a16="http://schemas.microsoft.com/office/drawing/2014/main" id="{9F0A3CEE-300B-49B7-8DBC-36787D13E322}"/>
              </a:ext>
            </a:extLst>
          </p:cNvPr>
          <p:cNvPicPr>
            <a:picLocks noChangeAspect="1"/>
          </p:cNvPicPr>
          <p:nvPr/>
        </p:nvPicPr>
        <p:blipFill>
          <a:blip r:embed="rId5"/>
          <a:stretch>
            <a:fillRect/>
          </a:stretch>
        </p:blipFill>
        <p:spPr>
          <a:xfrm>
            <a:off x="11221965" y="1154329"/>
            <a:ext cx="946150" cy="1117600"/>
          </a:xfrm>
          <a:prstGeom prst="rect">
            <a:avLst/>
          </a:prstGeom>
        </p:spPr>
      </p:pic>
      <p:sp>
        <p:nvSpPr>
          <p:cNvPr id="2" name="Slide Number Placeholder 1">
            <a:extLst>
              <a:ext uri="{FF2B5EF4-FFF2-40B4-BE49-F238E27FC236}">
                <a16:creationId xmlns:a16="http://schemas.microsoft.com/office/drawing/2014/main" id="{F31F16AD-F0F9-4068-BAD1-29EEFB3471C7}"/>
              </a:ext>
            </a:extLst>
          </p:cNvPr>
          <p:cNvSpPr>
            <a:spLocks noGrp="1"/>
          </p:cNvSpPr>
          <p:nvPr>
            <p:ph type="sldNum" sz="quarter" idx="12"/>
          </p:nvPr>
        </p:nvSpPr>
        <p:spPr/>
        <p:txBody>
          <a:bodyPr/>
          <a:lstStyle/>
          <a:p>
            <a:fld id="{D47C6A6E-F6BB-4697-B856-8A66036D8304}" type="slidenum">
              <a:rPr lang="en-US" smtClean="0"/>
              <a:t>21</a:t>
            </a:fld>
            <a:endParaRPr lang="en-US"/>
          </a:p>
        </p:txBody>
      </p:sp>
    </p:spTree>
    <p:extLst>
      <p:ext uri="{BB962C8B-B14F-4D97-AF65-F5344CB8AC3E}">
        <p14:creationId xmlns:p14="http://schemas.microsoft.com/office/powerpoint/2010/main" val="1753164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32AC51E-7D8F-4E01-9046-F0D52FF55C0F}"/>
              </a:ext>
            </a:extLst>
          </p:cNvPr>
          <p:cNvPicPr>
            <a:picLocks noChangeAspect="1"/>
          </p:cNvPicPr>
          <p:nvPr/>
        </p:nvPicPr>
        <p:blipFill>
          <a:blip r:embed="rId2"/>
          <a:stretch>
            <a:fillRect/>
          </a:stretch>
        </p:blipFill>
        <p:spPr>
          <a:xfrm>
            <a:off x="5466619" y="533972"/>
            <a:ext cx="6725381" cy="4886256"/>
          </a:xfrm>
          <a:prstGeom prst="rect">
            <a:avLst/>
          </a:prstGeom>
        </p:spPr>
      </p:pic>
      <p:pic>
        <p:nvPicPr>
          <p:cNvPr id="4" name="Picture 3">
            <a:extLst>
              <a:ext uri="{FF2B5EF4-FFF2-40B4-BE49-F238E27FC236}">
                <a16:creationId xmlns:a16="http://schemas.microsoft.com/office/drawing/2014/main" id="{0C38695A-D0C5-489C-897F-8D9D7F50CA22}"/>
              </a:ext>
            </a:extLst>
          </p:cNvPr>
          <p:cNvPicPr>
            <a:picLocks noChangeAspect="1"/>
          </p:cNvPicPr>
          <p:nvPr/>
        </p:nvPicPr>
        <p:blipFill>
          <a:blip r:embed="rId3"/>
          <a:stretch>
            <a:fillRect/>
          </a:stretch>
        </p:blipFill>
        <p:spPr>
          <a:xfrm>
            <a:off x="11069565" y="1001929"/>
            <a:ext cx="946150" cy="1117600"/>
          </a:xfrm>
          <a:prstGeom prst="rect">
            <a:avLst/>
          </a:prstGeom>
        </p:spPr>
      </p:pic>
      <p:pic>
        <p:nvPicPr>
          <p:cNvPr id="2" name="Picture 1">
            <a:extLst>
              <a:ext uri="{FF2B5EF4-FFF2-40B4-BE49-F238E27FC236}">
                <a16:creationId xmlns:a16="http://schemas.microsoft.com/office/drawing/2014/main" id="{1423335C-DCE2-482B-9FF9-136AF4EBFC95}"/>
              </a:ext>
            </a:extLst>
          </p:cNvPr>
          <p:cNvPicPr>
            <a:picLocks noChangeAspect="1"/>
          </p:cNvPicPr>
          <p:nvPr/>
        </p:nvPicPr>
        <p:blipFill>
          <a:blip r:embed="rId4"/>
          <a:stretch>
            <a:fillRect/>
          </a:stretch>
        </p:blipFill>
        <p:spPr>
          <a:xfrm>
            <a:off x="5466619" y="533972"/>
            <a:ext cx="6725381" cy="4886256"/>
          </a:xfrm>
          <a:prstGeom prst="rect">
            <a:avLst/>
          </a:prstGeom>
        </p:spPr>
      </p:pic>
      <p:pic>
        <p:nvPicPr>
          <p:cNvPr id="12" name="Picture 11">
            <a:extLst>
              <a:ext uri="{FF2B5EF4-FFF2-40B4-BE49-F238E27FC236}">
                <a16:creationId xmlns:a16="http://schemas.microsoft.com/office/drawing/2014/main" id="{45F77A1E-FA72-4647-9EDF-B25EA2BE8664}"/>
              </a:ext>
            </a:extLst>
          </p:cNvPr>
          <p:cNvPicPr>
            <a:picLocks noChangeAspect="1"/>
          </p:cNvPicPr>
          <p:nvPr/>
        </p:nvPicPr>
        <p:blipFill rotWithShape="1">
          <a:blip r:embed="rId5"/>
          <a:srcRect t="1196"/>
          <a:stretch/>
        </p:blipFill>
        <p:spPr>
          <a:xfrm>
            <a:off x="-1" y="667512"/>
            <a:ext cx="4962485" cy="5933358"/>
          </a:xfrm>
          <a:prstGeom prst="rect">
            <a:avLst/>
          </a:prstGeom>
        </p:spPr>
      </p:pic>
      <p:sp>
        <p:nvSpPr>
          <p:cNvPr id="13" name="TextBox 12">
            <a:extLst>
              <a:ext uri="{FF2B5EF4-FFF2-40B4-BE49-F238E27FC236}">
                <a16:creationId xmlns:a16="http://schemas.microsoft.com/office/drawing/2014/main" id="{A28E49CF-7172-4CD4-B4A4-31FE76016145}"/>
              </a:ext>
            </a:extLst>
          </p:cNvPr>
          <p:cNvSpPr txBox="1"/>
          <p:nvPr/>
        </p:nvSpPr>
        <p:spPr>
          <a:xfrm>
            <a:off x="1123612" y="257130"/>
            <a:ext cx="2646131" cy="338554"/>
          </a:xfrm>
          <a:prstGeom prst="rect">
            <a:avLst/>
          </a:prstGeom>
          <a:solidFill>
            <a:schemeClr val="bg1"/>
          </a:solidFill>
        </p:spPr>
        <p:txBody>
          <a:bodyPr wrap="square" rtlCol="0">
            <a:spAutoFit/>
          </a:bodyPr>
          <a:lstStyle/>
          <a:p>
            <a:pPr algn="ctr"/>
            <a:r>
              <a:rPr lang="en-US" sz="1600" b="1" dirty="0"/>
              <a:t>Georgia Coastal Ecosystems</a:t>
            </a:r>
          </a:p>
        </p:txBody>
      </p:sp>
      <p:pic>
        <p:nvPicPr>
          <p:cNvPr id="14" name="Picture 13">
            <a:extLst>
              <a:ext uri="{FF2B5EF4-FFF2-40B4-BE49-F238E27FC236}">
                <a16:creationId xmlns:a16="http://schemas.microsoft.com/office/drawing/2014/main" id="{1D6C99D8-CBE7-4120-994C-87AFC0E6F49D}"/>
              </a:ext>
            </a:extLst>
          </p:cNvPr>
          <p:cNvPicPr>
            <a:picLocks noChangeAspect="1"/>
          </p:cNvPicPr>
          <p:nvPr/>
        </p:nvPicPr>
        <p:blipFill>
          <a:blip r:embed="rId3"/>
          <a:stretch>
            <a:fillRect/>
          </a:stretch>
        </p:blipFill>
        <p:spPr>
          <a:xfrm>
            <a:off x="11221965" y="1154329"/>
            <a:ext cx="946150" cy="1117600"/>
          </a:xfrm>
          <a:prstGeom prst="rect">
            <a:avLst/>
          </a:prstGeom>
        </p:spPr>
      </p:pic>
      <p:sp>
        <p:nvSpPr>
          <p:cNvPr id="3" name="Slide Number Placeholder 2">
            <a:extLst>
              <a:ext uri="{FF2B5EF4-FFF2-40B4-BE49-F238E27FC236}">
                <a16:creationId xmlns:a16="http://schemas.microsoft.com/office/drawing/2014/main" id="{1B623776-2D98-4814-AF11-0480076BBD19}"/>
              </a:ext>
            </a:extLst>
          </p:cNvPr>
          <p:cNvSpPr>
            <a:spLocks noGrp="1"/>
          </p:cNvSpPr>
          <p:nvPr>
            <p:ph type="sldNum" sz="quarter" idx="12"/>
          </p:nvPr>
        </p:nvSpPr>
        <p:spPr/>
        <p:txBody>
          <a:bodyPr/>
          <a:lstStyle/>
          <a:p>
            <a:fld id="{D47C6A6E-F6BB-4697-B856-8A66036D8304}" type="slidenum">
              <a:rPr lang="en-US" smtClean="0"/>
              <a:t>22</a:t>
            </a:fld>
            <a:endParaRPr lang="en-US"/>
          </a:p>
        </p:txBody>
      </p:sp>
    </p:spTree>
    <p:extLst>
      <p:ext uri="{BB962C8B-B14F-4D97-AF65-F5344CB8AC3E}">
        <p14:creationId xmlns:p14="http://schemas.microsoft.com/office/powerpoint/2010/main" val="4169413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32AC51E-7D8F-4E01-9046-F0D52FF55C0F}"/>
              </a:ext>
            </a:extLst>
          </p:cNvPr>
          <p:cNvPicPr>
            <a:picLocks noChangeAspect="1"/>
          </p:cNvPicPr>
          <p:nvPr/>
        </p:nvPicPr>
        <p:blipFill>
          <a:blip r:embed="rId2"/>
          <a:stretch>
            <a:fillRect/>
          </a:stretch>
        </p:blipFill>
        <p:spPr>
          <a:xfrm>
            <a:off x="5466619" y="533972"/>
            <a:ext cx="6725381" cy="4886256"/>
          </a:xfrm>
          <a:prstGeom prst="rect">
            <a:avLst/>
          </a:prstGeom>
        </p:spPr>
      </p:pic>
      <p:pic>
        <p:nvPicPr>
          <p:cNvPr id="4" name="Picture 3">
            <a:extLst>
              <a:ext uri="{FF2B5EF4-FFF2-40B4-BE49-F238E27FC236}">
                <a16:creationId xmlns:a16="http://schemas.microsoft.com/office/drawing/2014/main" id="{0C38695A-D0C5-489C-897F-8D9D7F50CA22}"/>
              </a:ext>
            </a:extLst>
          </p:cNvPr>
          <p:cNvPicPr>
            <a:picLocks noChangeAspect="1"/>
          </p:cNvPicPr>
          <p:nvPr/>
        </p:nvPicPr>
        <p:blipFill>
          <a:blip r:embed="rId3"/>
          <a:stretch>
            <a:fillRect/>
          </a:stretch>
        </p:blipFill>
        <p:spPr>
          <a:xfrm>
            <a:off x="11069565" y="1001929"/>
            <a:ext cx="946150" cy="1117600"/>
          </a:xfrm>
          <a:prstGeom prst="rect">
            <a:avLst/>
          </a:prstGeom>
        </p:spPr>
      </p:pic>
      <p:pic>
        <p:nvPicPr>
          <p:cNvPr id="2" name="Picture 1">
            <a:extLst>
              <a:ext uri="{FF2B5EF4-FFF2-40B4-BE49-F238E27FC236}">
                <a16:creationId xmlns:a16="http://schemas.microsoft.com/office/drawing/2014/main" id="{1423335C-DCE2-482B-9FF9-136AF4EBFC95}"/>
              </a:ext>
            </a:extLst>
          </p:cNvPr>
          <p:cNvPicPr>
            <a:picLocks noChangeAspect="1"/>
          </p:cNvPicPr>
          <p:nvPr/>
        </p:nvPicPr>
        <p:blipFill>
          <a:blip r:embed="rId4"/>
          <a:stretch>
            <a:fillRect/>
          </a:stretch>
        </p:blipFill>
        <p:spPr>
          <a:xfrm>
            <a:off x="5466619" y="533972"/>
            <a:ext cx="6725381" cy="4886256"/>
          </a:xfrm>
          <a:prstGeom prst="rect">
            <a:avLst/>
          </a:prstGeom>
        </p:spPr>
      </p:pic>
      <p:pic>
        <p:nvPicPr>
          <p:cNvPr id="3" name="Picture 2">
            <a:extLst>
              <a:ext uri="{FF2B5EF4-FFF2-40B4-BE49-F238E27FC236}">
                <a16:creationId xmlns:a16="http://schemas.microsoft.com/office/drawing/2014/main" id="{311C9C55-56E3-4A19-B786-FAF3B69AC93D}"/>
              </a:ext>
            </a:extLst>
          </p:cNvPr>
          <p:cNvPicPr>
            <a:picLocks noChangeAspect="1"/>
          </p:cNvPicPr>
          <p:nvPr/>
        </p:nvPicPr>
        <p:blipFill>
          <a:blip r:embed="rId5"/>
          <a:stretch>
            <a:fillRect/>
          </a:stretch>
        </p:blipFill>
        <p:spPr>
          <a:xfrm>
            <a:off x="5466619" y="533972"/>
            <a:ext cx="6725382" cy="4886256"/>
          </a:xfrm>
          <a:prstGeom prst="rect">
            <a:avLst/>
          </a:prstGeom>
        </p:spPr>
      </p:pic>
      <p:sp>
        <p:nvSpPr>
          <p:cNvPr id="9" name="TextBox 8">
            <a:extLst>
              <a:ext uri="{FF2B5EF4-FFF2-40B4-BE49-F238E27FC236}">
                <a16:creationId xmlns:a16="http://schemas.microsoft.com/office/drawing/2014/main" id="{0393C816-AACC-4079-8928-662A0091FDC7}"/>
              </a:ext>
            </a:extLst>
          </p:cNvPr>
          <p:cNvSpPr txBox="1"/>
          <p:nvPr/>
        </p:nvSpPr>
        <p:spPr>
          <a:xfrm>
            <a:off x="1123612" y="257130"/>
            <a:ext cx="3071388" cy="338554"/>
          </a:xfrm>
          <a:prstGeom prst="rect">
            <a:avLst/>
          </a:prstGeom>
          <a:solidFill>
            <a:schemeClr val="bg1"/>
          </a:solidFill>
        </p:spPr>
        <p:txBody>
          <a:bodyPr wrap="square" rtlCol="0">
            <a:spAutoFit/>
          </a:bodyPr>
          <a:lstStyle/>
          <a:p>
            <a:pPr algn="ctr"/>
            <a:r>
              <a:rPr lang="en-US" sz="1600" b="1" dirty="0"/>
              <a:t>Virginia Coast Reserve </a:t>
            </a:r>
          </a:p>
        </p:txBody>
      </p:sp>
      <p:pic>
        <p:nvPicPr>
          <p:cNvPr id="10" name="Picture 9">
            <a:extLst>
              <a:ext uri="{FF2B5EF4-FFF2-40B4-BE49-F238E27FC236}">
                <a16:creationId xmlns:a16="http://schemas.microsoft.com/office/drawing/2014/main" id="{D41879AC-8AC5-4142-BF78-981DEBF3FDF1}"/>
              </a:ext>
            </a:extLst>
          </p:cNvPr>
          <p:cNvPicPr>
            <a:picLocks noChangeAspect="1"/>
          </p:cNvPicPr>
          <p:nvPr/>
        </p:nvPicPr>
        <p:blipFill>
          <a:blip r:embed="rId6"/>
          <a:stretch>
            <a:fillRect/>
          </a:stretch>
        </p:blipFill>
        <p:spPr>
          <a:xfrm>
            <a:off x="794341" y="595684"/>
            <a:ext cx="3729929" cy="6005186"/>
          </a:xfrm>
          <a:prstGeom prst="rect">
            <a:avLst/>
          </a:prstGeom>
        </p:spPr>
      </p:pic>
      <p:pic>
        <p:nvPicPr>
          <p:cNvPr id="11" name="Picture 10">
            <a:extLst>
              <a:ext uri="{FF2B5EF4-FFF2-40B4-BE49-F238E27FC236}">
                <a16:creationId xmlns:a16="http://schemas.microsoft.com/office/drawing/2014/main" id="{C25119C3-988F-45AF-8FDD-0BCB45A6A3E8}"/>
              </a:ext>
            </a:extLst>
          </p:cNvPr>
          <p:cNvPicPr>
            <a:picLocks noChangeAspect="1"/>
          </p:cNvPicPr>
          <p:nvPr/>
        </p:nvPicPr>
        <p:blipFill>
          <a:blip r:embed="rId3"/>
          <a:stretch>
            <a:fillRect/>
          </a:stretch>
        </p:blipFill>
        <p:spPr>
          <a:xfrm>
            <a:off x="11221965" y="1154329"/>
            <a:ext cx="946150" cy="1117600"/>
          </a:xfrm>
          <a:prstGeom prst="rect">
            <a:avLst/>
          </a:prstGeom>
        </p:spPr>
      </p:pic>
      <p:sp>
        <p:nvSpPr>
          <p:cNvPr id="5" name="Slide Number Placeholder 4">
            <a:extLst>
              <a:ext uri="{FF2B5EF4-FFF2-40B4-BE49-F238E27FC236}">
                <a16:creationId xmlns:a16="http://schemas.microsoft.com/office/drawing/2014/main" id="{750F6E1C-BC7A-4C11-ACE5-713FDE13CD36}"/>
              </a:ext>
            </a:extLst>
          </p:cNvPr>
          <p:cNvSpPr>
            <a:spLocks noGrp="1"/>
          </p:cNvSpPr>
          <p:nvPr>
            <p:ph type="sldNum" sz="quarter" idx="12"/>
          </p:nvPr>
        </p:nvSpPr>
        <p:spPr/>
        <p:txBody>
          <a:bodyPr/>
          <a:lstStyle/>
          <a:p>
            <a:fld id="{D47C6A6E-F6BB-4697-B856-8A66036D8304}" type="slidenum">
              <a:rPr lang="en-US" smtClean="0"/>
              <a:t>23</a:t>
            </a:fld>
            <a:endParaRPr lang="en-US"/>
          </a:p>
        </p:txBody>
      </p:sp>
    </p:spTree>
    <p:extLst>
      <p:ext uri="{BB962C8B-B14F-4D97-AF65-F5344CB8AC3E}">
        <p14:creationId xmlns:p14="http://schemas.microsoft.com/office/powerpoint/2010/main" val="41406360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79C13-0A86-458A-9ECB-9A50D61E520E}"/>
              </a:ext>
            </a:extLst>
          </p:cNvPr>
          <p:cNvSpPr>
            <a:spLocks noGrp="1"/>
          </p:cNvSpPr>
          <p:nvPr>
            <p:ph type="title"/>
          </p:nvPr>
        </p:nvSpPr>
        <p:spPr>
          <a:xfrm>
            <a:off x="0" y="29817"/>
            <a:ext cx="12192000" cy="1068260"/>
          </a:xfrm>
        </p:spPr>
        <p:txBody>
          <a:bodyPr>
            <a:noAutofit/>
          </a:bodyPr>
          <a:lstStyle/>
          <a:p>
            <a:r>
              <a:rPr lang="en-US" sz="3200" dirty="0"/>
              <a:t>Clark Professors Pontius and </a:t>
            </a:r>
            <a:r>
              <a:rPr lang="en-US" sz="3200" dirty="0" err="1"/>
              <a:t>Oliveria</a:t>
            </a:r>
            <a:r>
              <a:rPr lang="en-US" sz="3200" dirty="0"/>
              <a:t> earned a $750,000 grant from NASA to study irrigation in Brazil as an adaption to climate change.</a:t>
            </a:r>
          </a:p>
        </p:txBody>
      </p:sp>
      <p:sp>
        <p:nvSpPr>
          <p:cNvPr id="4" name="Slide Number Placeholder 3">
            <a:extLst>
              <a:ext uri="{FF2B5EF4-FFF2-40B4-BE49-F238E27FC236}">
                <a16:creationId xmlns:a16="http://schemas.microsoft.com/office/drawing/2014/main" id="{D61BAF1D-8580-4598-9CE8-EA8A3D90BE20}"/>
              </a:ext>
            </a:extLst>
          </p:cNvPr>
          <p:cNvSpPr>
            <a:spLocks noGrp="1"/>
          </p:cNvSpPr>
          <p:nvPr>
            <p:ph type="sldNum" sz="quarter" idx="12"/>
          </p:nvPr>
        </p:nvSpPr>
        <p:spPr/>
        <p:txBody>
          <a:bodyPr/>
          <a:lstStyle/>
          <a:p>
            <a:fld id="{D47C6A6E-F6BB-4697-B856-8A66036D8304}" type="slidenum">
              <a:rPr lang="en-US" smtClean="0"/>
              <a:t>24</a:t>
            </a:fld>
            <a:endParaRPr lang="en-US"/>
          </a:p>
        </p:txBody>
      </p:sp>
      <p:pic>
        <p:nvPicPr>
          <p:cNvPr id="8194" name="DD7BEDB5-EEC0-4044-BB9E-F6DA5B8D0AD7" descr="IMG_1961.jpg">
            <a:extLst>
              <a:ext uri="{FF2B5EF4-FFF2-40B4-BE49-F238E27FC236}">
                <a16:creationId xmlns:a16="http://schemas.microsoft.com/office/drawing/2014/main" id="{F99F8176-6D2C-480A-9E2B-80F3586579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7097" y="1098077"/>
            <a:ext cx="7578296" cy="568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3608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F17829-38B0-4366-A4F7-9003ABB5F841}"/>
              </a:ext>
            </a:extLst>
          </p:cNvPr>
          <p:cNvPicPr>
            <a:picLocks noChangeAspect="1"/>
          </p:cNvPicPr>
          <p:nvPr/>
        </p:nvPicPr>
        <p:blipFill>
          <a:blip r:embed="rId2"/>
          <a:stretch>
            <a:fillRect/>
          </a:stretch>
        </p:blipFill>
        <p:spPr>
          <a:xfrm>
            <a:off x="370097" y="385425"/>
            <a:ext cx="8233656" cy="5820828"/>
          </a:xfrm>
          <a:prstGeom prst="rect">
            <a:avLst/>
          </a:prstGeom>
        </p:spPr>
      </p:pic>
      <p:sp>
        <p:nvSpPr>
          <p:cNvPr id="2" name="Title 1">
            <a:extLst>
              <a:ext uri="{FF2B5EF4-FFF2-40B4-BE49-F238E27FC236}">
                <a16:creationId xmlns:a16="http://schemas.microsoft.com/office/drawing/2014/main" id="{817EDE1C-69A6-434C-977B-06D76A0E3B01}"/>
              </a:ext>
            </a:extLst>
          </p:cNvPr>
          <p:cNvSpPr>
            <a:spLocks noGrp="1"/>
          </p:cNvSpPr>
          <p:nvPr>
            <p:ph type="title"/>
          </p:nvPr>
        </p:nvSpPr>
        <p:spPr>
          <a:xfrm>
            <a:off x="0" y="0"/>
            <a:ext cx="12192000" cy="629265"/>
          </a:xfrm>
        </p:spPr>
        <p:txBody>
          <a:bodyPr>
            <a:normAutofit fontScale="90000"/>
          </a:bodyPr>
          <a:lstStyle/>
          <a:p>
            <a:r>
              <a:rPr lang="en-US" dirty="0"/>
              <a:t>Western Bahia is a hotspot for soybean cultivation.</a:t>
            </a:r>
          </a:p>
        </p:txBody>
      </p:sp>
      <p:sp>
        <p:nvSpPr>
          <p:cNvPr id="4" name="Slide Number Placeholder 3">
            <a:extLst>
              <a:ext uri="{FF2B5EF4-FFF2-40B4-BE49-F238E27FC236}">
                <a16:creationId xmlns:a16="http://schemas.microsoft.com/office/drawing/2014/main" id="{013FF123-7198-414D-B61E-2C1249D4C4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
        <p:nvSpPr>
          <p:cNvPr id="7" name="TextBox 6">
            <a:extLst>
              <a:ext uri="{FF2B5EF4-FFF2-40B4-BE49-F238E27FC236}">
                <a16:creationId xmlns:a16="http://schemas.microsoft.com/office/drawing/2014/main" id="{FC9830B2-C9A6-46EB-A96C-43EF401D5358}"/>
              </a:ext>
            </a:extLst>
          </p:cNvPr>
          <p:cNvSpPr txBox="1"/>
          <p:nvPr/>
        </p:nvSpPr>
        <p:spPr>
          <a:xfrm>
            <a:off x="-10160" y="6122670"/>
            <a:ext cx="11785600" cy="523220"/>
          </a:xfrm>
          <a:prstGeom prst="rect">
            <a:avLst/>
          </a:prstGeom>
          <a:noFill/>
        </p:spPr>
        <p:txBody>
          <a:bodyPr wrap="square" rtlCol="0">
            <a:spAutoFit/>
          </a:bodyPr>
          <a:lstStyle/>
          <a:p>
            <a:r>
              <a:rPr lang="en-US" b="1" dirty="0"/>
              <a:t>Pontius Jr, Robert Gilmore</a:t>
            </a:r>
            <a:r>
              <a:rPr lang="en-US" dirty="0"/>
              <a:t>, Thomas Bilintoh, </a:t>
            </a:r>
            <a:r>
              <a:rPr lang="pt-BR" dirty="0"/>
              <a:t>Gustavo de L. T. Oliveira</a:t>
            </a:r>
            <a:r>
              <a:rPr lang="en-US" dirty="0"/>
              <a:t>, Julia Z. Shimbo. 2023. </a:t>
            </a:r>
            <a:r>
              <a:rPr lang="en-US" cap="all" dirty="0"/>
              <a:t>Trajectories of losses and gains of soybean cultivation during multiple time intervals in western </a:t>
            </a:r>
            <a:r>
              <a:rPr lang="en-US" cap="all" dirty="0" err="1"/>
              <a:t>bahia</a:t>
            </a:r>
            <a:r>
              <a:rPr lang="en-US" cap="all" dirty="0"/>
              <a:t>, BRAZIL</a:t>
            </a:r>
            <a:r>
              <a:rPr lang="en-US" dirty="0"/>
              <a:t>. Space Week </a:t>
            </a:r>
            <a:r>
              <a:rPr lang="en-US" dirty="0" err="1"/>
              <a:t>Nordeste</a:t>
            </a:r>
            <a:r>
              <a:rPr lang="en-US" dirty="0"/>
              <a:t>. Fortaleza, Brazil.</a:t>
            </a:r>
          </a:p>
        </p:txBody>
      </p:sp>
      <p:pic>
        <p:nvPicPr>
          <p:cNvPr id="8" name="Picture 7">
            <a:extLst>
              <a:ext uri="{FF2B5EF4-FFF2-40B4-BE49-F238E27FC236}">
                <a16:creationId xmlns:a16="http://schemas.microsoft.com/office/drawing/2014/main" id="{8EFE2889-8D80-49EB-8201-C8A1309990F6}"/>
              </a:ext>
            </a:extLst>
          </p:cNvPr>
          <p:cNvPicPr>
            <a:picLocks noChangeAspect="1"/>
          </p:cNvPicPr>
          <p:nvPr/>
        </p:nvPicPr>
        <p:blipFill>
          <a:blip r:embed="rId3"/>
          <a:stretch>
            <a:fillRect/>
          </a:stretch>
        </p:blipFill>
        <p:spPr>
          <a:xfrm>
            <a:off x="7753391" y="2114592"/>
            <a:ext cx="4417858" cy="2208929"/>
          </a:xfrm>
          <a:prstGeom prst="rect">
            <a:avLst/>
          </a:prstGeom>
        </p:spPr>
      </p:pic>
    </p:spTree>
    <p:extLst>
      <p:ext uri="{BB962C8B-B14F-4D97-AF65-F5344CB8AC3E}">
        <p14:creationId xmlns:p14="http://schemas.microsoft.com/office/powerpoint/2010/main" val="23680088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C990E349-6357-4F7D-9951-4D467AA21BD3}"/>
              </a:ext>
            </a:extLst>
          </p:cNvPr>
          <p:cNvGrpSpPr>
            <a:grpSpLocks noChangeAspect="1"/>
          </p:cNvGrpSpPr>
          <p:nvPr/>
        </p:nvGrpSpPr>
        <p:grpSpPr>
          <a:xfrm>
            <a:off x="382308" y="629265"/>
            <a:ext cx="5452979" cy="6228735"/>
            <a:chOff x="0" y="0"/>
            <a:chExt cx="5004000" cy="5715883"/>
          </a:xfrm>
        </p:grpSpPr>
        <p:grpSp>
          <p:nvGrpSpPr>
            <p:cNvPr id="10" name="Group 9">
              <a:extLst>
                <a:ext uri="{FF2B5EF4-FFF2-40B4-BE49-F238E27FC236}">
                  <a16:creationId xmlns:a16="http://schemas.microsoft.com/office/drawing/2014/main" id="{6893C4CF-3651-41B0-8262-033F89648DCB}"/>
                </a:ext>
              </a:extLst>
            </p:cNvPr>
            <p:cNvGrpSpPr/>
            <p:nvPr/>
          </p:nvGrpSpPr>
          <p:grpSpPr>
            <a:xfrm>
              <a:off x="0" y="0"/>
              <a:ext cx="5004000" cy="5715883"/>
              <a:chOff x="0" y="0"/>
              <a:chExt cx="5004000" cy="5715883"/>
            </a:xfrm>
          </p:grpSpPr>
          <p:grpSp>
            <p:nvGrpSpPr>
              <p:cNvPr id="9" name="Group 8">
                <a:extLst>
                  <a:ext uri="{FF2B5EF4-FFF2-40B4-BE49-F238E27FC236}">
                    <a16:creationId xmlns:a16="http://schemas.microsoft.com/office/drawing/2014/main" id="{C56D2744-2408-47A9-B545-486A5ADE52FF}"/>
                  </a:ext>
                </a:extLst>
              </p:cNvPr>
              <p:cNvGrpSpPr/>
              <p:nvPr/>
            </p:nvGrpSpPr>
            <p:grpSpPr>
              <a:xfrm>
                <a:off x="0" y="0"/>
                <a:ext cx="5004000" cy="5608161"/>
                <a:chOff x="0" y="0"/>
                <a:chExt cx="5004000" cy="5608161"/>
              </a:xfrm>
            </p:grpSpPr>
            <p:pic>
              <p:nvPicPr>
                <p:cNvPr id="133" name="Picture 132">
                  <a:extLst>
                    <a:ext uri="{FF2B5EF4-FFF2-40B4-BE49-F238E27FC236}">
                      <a16:creationId xmlns:a16="http://schemas.microsoft.com/office/drawing/2014/main" id="{1117BBC9-BE74-4FBB-AA37-1C6E0FEBBCEE}"/>
                    </a:ext>
                  </a:extLst>
                </p:cNvPr>
                <p:cNvPicPr>
                  <a:picLocks noChangeAspect="1"/>
                </p:cNvPicPr>
                <p:nvPr/>
              </p:nvPicPr>
              <p:blipFill rotWithShape="1">
                <a:blip r:embed="rId2"/>
                <a:srcRect t="36865" b="49973"/>
                <a:stretch/>
              </p:blipFill>
              <p:spPr>
                <a:xfrm>
                  <a:off x="0" y="1882194"/>
                  <a:ext cx="5004000" cy="902676"/>
                </a:xfrm>
                <a:prstGeom prst="rect">
                  <a:avLst/>
                </a:prstGeom>
              </p:spPr>
            </p:pic>
            <p:pic>
              <p:nvPicPr>
                <p:cNvPr id="7" name="Picture 6">
                  <a:extLst>
                    <a:ext uri="{FF2B5EF4-FFF2-40B4-BE49-F238E27FC236}">
                      <a16:creationId xmlns:a16="http://schemas.microsoft.com/office/drawing/2014/main" id="{BD437297-814C-45EA-BB07-BC2C1FF0D4AB}"/>
                    </a:ext>
                  </a:extLst>
                </p:cNvPr>
                <p:cNvPicPr>
                  <a:picLocks noChangeAspect="1"/>
                </p:cNvPicPr>
                <p:nvPr/>
              </p:nvPicPr>
              <p:blipFill rotWithShape="1">
                <a:blip r:embed="rId2"/>
                <a:srcRect t="3419" b="83419"/>
                <a:stretch/>
              </p:blipFill>
              <p:spPr>
                <a:xfrm>
                  <a:off x="0" y="0"/>
                  <a:ext cx="5004000" cy="902676"/>
                </a:xfrm>
                <a:prstGeom prst="rect">
                  <a:avLst/>
                </a:prstGeom>
              </p:spPr>
            </p:pic>
            <p:pic>
              <p:nvPicPr>
                <p:cNvPr id="128" name="Picture 127">
                  <a:extLst>
                    <a:ext uri="{FF2B5EF4-FFF2-40B4-BE49-F238E27FC236}">
                      <a16:creationId xmlns:a16="http://schemas.microsoft.com/office/drawing/2014/main" id="{4C756BDF-B178-4E6A-A385-87F2DF01D1BD}"/>
                    </a:ext>
                  </a:extLst>
                </p:cNvPr>
                <p:cNvPicPr>
                  <a:picLocks noChangeAspect="1"/>
                </p:cNvPicPr>
                <p:nvPr/>
              </p:nvPicPr>
              <p:blipFill rotWithShape="1">
                <a:blip r:embed="rId2"/>
                <a:srcRect t="19937" b="66900"/>
                <a:stretch/>
              </p:blipFill>
              <p:spPr>
                <a:xfrm>
                  <a:off x="0" y="941097"/>
                  <a:ext cx="5004000" cy="902676"/>
                </a:xfrm>
                <a:prstGeom prst="rect">
                  <a:avLst/>
                </a:prstGeom>
              </p:spPr>
            </p:pic>
            <p:pic>
              <p:nvPicPr>
                <p:cNvPr id="130" name="Picture 129">
                  <a:extLst>
                    <a:ext uri="{FF2B5EF4-FFF2-40B4-BE49-F238E27FC236}">
                      <a16:creationId xmlns:a16="http://schemas.microsoft.com/office/drawing/2014/main" id="{451F37AB-16AE-4AB1-9AF0-883935429380}"/>
                    </a:ext>
                  </a:extLst>
                </p:cNvPr>
                <p:cNvPicPr>
                  <a:picLocks noChangeAspect="1"/>
                </p:cNvPicPr>
                <p:nvPr/>
              </p:nvPicPr>
              <p:blipFill rotWithShape="1">
                <a:blip r:embed="rId2"/>
                <a:srcRect t="86837" r="51271"/>
                <a:stretch/>
              </p:blipFill>
              <p:spPr>
                <a:xfrm>
                  <a:off x="0" y="4705485"/>
                  <a:ext cx="2438400" cy="902676"/>
                </a:xfrm>
                <a:prstGeom prst="rect">
                  <a:avLst/>
                </a:prstGeom>
              </p:spPr>
            </p:pic>
            <p:pic>
              <p:nvPicPr>
                <p:cNvPr id="131" name="Picture 130">
                  <a:extLst>
                    <a:ext uri="{FF2B5EF4-FFF2-40B4-BE49-F238E27FC236}">
                      <a16:creationId xmlns:a16="http://schemas.microsoft.com/office/drawing/2014/main" id="{CE47CD1C-EBD8-4731-A45A-79ED8E58198A}"/>
                    </a:ext>
                  </a:extLst>
                </p:cNvPr>
                <p:cNvPicPr>
                  <a:picLocks noChangeAspect="1"/>
                </p:cNvPicPr>
                <p:nvPr/>
              </p:nvPicPr>
              <p:blipFill rotWithShape="1">
                <a:blip r:embed="rId2"/>
                <a:srcRect t="70040" b="16797"/>
                <a:stretch/>
              </p:blipFill>
              <p:spPr>
                <a:xfrm>
                  <a:off x="0" y="3764388"/>
                  <a:ext cx="5004000" cy="902676"/>
                </a:xfrm>
                <a:prstGeom prst="rect">
                  <a:avLst/>
                </a:prstGeom>
              </p:spPr>
            </p:pic>
            <p:pic>
              <p:nvPicPr>
                <p:cNvPr id="132" name="Picture 131">
                  <a:extLst>
                    <a:ext uri="{FF2B5EF4-FFF2-40B4-BE49-F238E27FC236}">
                      <a16:creationId xmlns:a16="http://schemas.microsoft.com/office/drawing/2014/main" id="{E32C055A-BA63-4A06-B1DE-4E3D9A571059}"/>
                    </a:ext>
                  </a:extLst>
                </p:cNvPr>
                <p:cNvPicPr>
                  <a:picLocks noChangeAspect="1"/>
                </p:cNvPicPr>
                <p:nvPr/>
              </p:nvPicPr>
              <p:blipFill rotWithShape="1">
                <a:blip r:embed="rId2"/>
                <a:srcRect t="53525" b="33312"/>
                <a:stretch/>
              </p:blipFill>
              <p:spPr>
                <a:xfrm>
                  <a:off x="0" y="2823291"/>
                  <a:ext cx="5004000" cy="902676"/>
                </a:xfrm>
                <a:prstGeom prst="rect">
                  <a:avLst/>
                </a:prstGeom>
              </p:spPr>
            </p:pic>
            <p:sp>
              <p:nvSpPr>
                <p:cNvPr id="8" name="TextBox 7">
                  <a:extLst>
                    <a:ext uri="{FF2B5EF4-FFF2-40B4-BE49-F238E27FC236}">
                      <a16:creationId xmlns:a16="http://schemas.microsoft.com/office/drawing/2014/main" id="{E9671698-55B3-4B20-B912-6D589DDCE3F1}"/>
                    </a:ext>
                  </a:extLst>
                </p:cNvPr>
                <p:cNvSpPr txBox="1"/>
                <p:nvPr/>
              </p:nvSpPr>
              <p:spPr>
                <a:xfrm>
                  <a:off x="190500" y="820001"/>
                  <a:ext cx="476250" cy="147151"/>
                </a:xfrm>
                <a:prstGeom prst="rect">
                  <a:avLst/>
                </a:prstGeom>
                <a:noFill/>
              </p:spPr>
              <p:txBody>
                <a:bodyPr wrap="square" rtlCol="0">
                  <a:spAutoFit/>
                </a:bodyPr>
                <a:lstStyle/>
                <a:p>
                  <a:r>
                    <a:rPr lang="en-US" sz="800" dirty="0"/>
                    <a:t>1989</a:t>
                  </a:r>
                </a:p>
              </p:txBody>
            </p:sp>
          </p:grpSp>
          <p:sp>
            <p:nvSpPr>
              <p:cNvPr id="136" name="TextBox 135">
                <a:extLst>
                  <a:ext uri="{FF2B5EF4-FFF2-40B4-BE49-F238E27FC236}">
                    <a16:creationId xmlns:a16="http://schemas.microsoft.com/office/drawing/2014/main" id="{972489F7-D4B8-4442-8DB3-0286CC672BB1}"/>
                  </a:ext>
                </a:extLst>
              </p:cNvPr>
              <p:cNvSpPr txBox="1"/>
              <p:nvPr/>
            </p:nvSpPr>
            <p:spPr>
              <a:xfrm>
                <a:off x="981075" y="820000"/>
                <a:ext cx="476250" cy="215444"/>
              </a:xfrm>
              <a:prstGeom prst="rect">
                <a:avLst/>
              </a:prstGeom>
              <a:noFill/>
            </p:spPr>
            <p:txBody>
              <a:bodyPr wrap="square" rtlCol="0">
                <a:spAutoFit/>
              </a:bodyPr>
              <a:lstStyle/>
              <a:p>
                <a:r>
                  <a:rPr lang="en-US" sz="800" dirty="0"/>
                  <a:t>1990</a:t>
                </a:r>
              </a:p>
            </p:txBody>
          </p:sp>
          <p:sp>
            <p:nvSpPr>
              <p:cNvPr id="137" name="TextBox 136">
                <a:extLst>
                  <a:ext uri="{FF2B5EF4-FFF2-40B4-BE49-F238E27FC236}">
                    <a16:creationId xmlns:a16="http://schemas.microsoft.com/office/drawing/2014/main" id="{CA9D51A8-AD9A-4BB1-BE1F-8C184F5EC23E}"/>
                  </a:ext>
                </a:extLst>
              </p:cNvPr>
              <p:cNvSpPr txBox="1"/>
              <p:nvPr/>
            </p:nvSpPr>
            <p:spPr>
              <a:xfrm>
                <a:off x="1857375" y="814165"/>
                <a:ext cx="476250" cy="215444"/>
              </a:xfrm>
              <a:prstGeom prst="rect">
                <a:avLst/>
              </a:prstGeom>
              <a:noFill/>
            </p:spPr>
            <p:txBody>
              <a:bodyPr wrap="square" rtlCol="0">
                <a:spAutoFit/>
              </a:bodyPr>
              <a:lstStyle/>
              <a:p>
                <a:r>
                  <a:rPr lang="en-US" sz="800" dirty="0"/>
                  <a:t>1991</a:t>
                </a:r>
              </a:p>
            </p:txBody>
          </p:sp>
          <p:sp>
            <p:nvSpPr>
              <p:cNvPr id="138" name="TextBox 137">
                <a:extLst>
                  <a:ext uri="{FF2B5EF4-FFF2-40B4-BE49-F238E27FC236}">
                    <a16:creationId xmlns:a16="http://schemas.microsoft.com/office/drawing/2014/main" id="{D209DA57-B233-476C-8F4E-5DD3BD080E7E}"/>
                  </a:ext>
                </a:extLst>
              </p:cNvPr>
              <p:cNvSpPr txBox="1"/>
              <p:nvPr/>
            </p:nvSpPr>
            <p:spPr>
              <a:xfrm>
                <a:off x="2695575" y="814165"/>
                <a:ext cx="476250" cy="215444"/>
              </a:xfrm>
              <a:prstGeom prst="rect">
                <a:avLst/>
              </a:prstGeom>
              <a:noFill/>
            </p:spPr>
            <p:txBody>
              <a:bodyPr wrap="square" rtlCol="0">
                <a:spAutoFit/>
              </a:bodyPr>
              <a:lstStyle/>
              <a:p>
                <a:r>
                  <a:rPr lang="en-US" sz="800" dirty="0"/>
                  <a:t>1992</a:t>
                </a:r>
              </a:p>
            </p:txBody>
          </p:sp>
          <p:sp>
            <p:nvSpPr>
              <p:cNvPr id="139" name="TextBox 138">
                <a:extLst>
                  <a:ext uri="{FF2B5EF4-FFF2-40B4-BE49-F238E27FC236}">
                    <a16:creationId xmlns:a16="http://schemas.microsoft.com/office/drawing/2014/main" id="{84686D2F-7C39-4FF3-AFE2-D37CF58949F1}"/>
                  </a:ext>
                </a:extLst>
              </p:cNvPr>
              <p:cNvSpPr txBox="1"/>
              <p:nvPr/>
            </p:nvSpPr>
            <p:spPr>
              <a:xfrm>
                <a:off x="3486150" y="814165"/>
                <a:ext cx="476250" cy="215444"/>
              </a:xfrm>
              <a:prstGeom prst="rect">
                <a:avLst/>
              </a:prstGeom>
              <a:noFill/>
            </p:spPr>
            <p:txBody>
              <a:bodyPr wrap="square" rtlCol="0">
                <a:spAutoFit/>
              </a:bodyPr>
              <a:lstStyle/>
              <a:p>
                <a:r>
                  <a:rPr lang="en-US" sz="800" dirty="0"/>
                  <a:t>1993</a:t>
                </a:r>
              </a:p>
            </p:txBody>
          </p:sp>
          <p:sp>
            <p:nvSpPr>
              <p:cNvPr id="140" name="TextBox 139">
                <a:extLst>
                  <a:ext uri="{FF2B5EF4-FFF2-40B4-BE49-F238E27FC236}">
                    <a16:creationId xmlns:a16="http://schemas.microsoft.com/office/drawing/2014/main" id="{A5B7B2E6-10CD-4D5A-BDA9-9A845F5A991B}"/>
                  </a:ext>
                </a:extLst>
              </p:cNvPr>
              <p:cNvSpPr txBox="1"/>
              <p:nvPr/>
            </p:nvSpPr>
            <p:spPr>
              <a:xfrm>
                <a:off x="4324350" y="814165"/>
                <a:ext cx="476250" cy="215444"/>
              </a:xfrm>
              <a:prstGeom prst="rect">
                <a:avLst/>
              </a:prstGeom>
              <a:noFill/>
            </p:spPr>
            <p:txBody>
              <a:bodyPr wrap="square" rtlCol="0">
                <a:spAutoFit/>
              </a:bodyPr>
              <a:lstStyle/>
              <a:p>
                <a:r>
                  <a:rPr lang="en-US" sz="800" dirty="0"/>
                  <a:t>1994</a:t>
                </a:r>
              </a:p>
            </p:txBody>
          </p:sp>
          <p:sp>
            <p:nvSpPr>
              <p:cNvPr id="141" name="TextBox 140">
                <a:extLst>
                  <a:ext uri="{FF2B5EF4-FFF2-40B4-BE49-F238E27FC236}">
                    <a16:creationId xmlns:a16="http://schemas.microsoft.com/office/drawing/2014/main" id="{8631F699-B50D-4DF8-A5C4-06D103914D27}"/>
                  </a:ext>
                </a:extLst>
              </p:cNvPr>
              <p:cNvSpPr txBox="1"/>
              <p:nvPr/>
            </p:nvSpPr>
            <p:spPr>
              <a:xfrm>
                <a:off x="981075" y="1752949"/>
                <a:ext cx="476250" cy="215444"/>
              </a:xfrm>
              <a:prstGeom prst="rect">
                <a:avLst/>
              </a:prstGeom>
              <a:noFill/>
            </p:spPr>
            <p:txBody>
              <a:bodyPr wrap="square" rtlCol="0">
                <a:spAutoFit/>
              </a:bodyPr>
              <a:lstStyle/>
              <a:p>
                <a:r>
                  <a:rPr lang="en-US" sz="800" dirty="0"/>
                  <a:t>1996</a:t>
                </a:r>
              </a:p>
            </p:txBody>
          </p:sp>
          <p:sp>
            <p:nvSpPr>
              <p:cNvPr id="142" name="TextBox 141">
                <a:extLst>
                  <a:ext uri="{FF2B5EF4-FFF2-40B4-BE49-F238E27FC236}">
                    <a16:creationId xmlns:a16="http://schemas.microsoft.com/office/drawing/2014/main" id="{92DA5B78-1D83-4708-ABCC-A9539BE75D49}"/>
                  </a:ext>
                </a:extLst>
              </p:cNvPr>
              <p:cNvSpPr txBox="1"/>
              <p:nvPr/>
            </p:nvSpPr>
            <p:spPr>
              <a:xfrm>
                <a:off x="1857375" y="1747114"/>
                <a:ext cx="476250" cy="215444"/>
              </a:xfrm>
              <a:prstGeom prst="rect">
                <a:avLst/>
              </a:prstGeom>
              <a:noFill/>
            </p:spPr>
            <p:txBody>
              <a:bodyPr wrap="square" rtlCol="0">
                <a:spAutoFit/>
              </a:bodyPr>
              <a:lstStyle/>
              <a:p>
                <a:r>
                  <a:rPr lang="en-US" sz="800" dirty="0"/>
                  <a:t>1997</a:t>
                </a:r>
              </a:p>
            </p:txBody>
          </p:sp>
          <p:sp>
            <p:nvSpPr>
              <p:cNvPr id="143" name="TextBox 142">
                <a:extLst>
                  <a:ext uri="{FF2B5EF4-FFF2-40B4-BE49-F238E27FC236}">
                    <a16:creationId xmlns:a16="http://schemas.microsoft.com/office/drawing/2014/main" id="{4CCC2859-F261-4516-92DE-84FD94EF743E}"/>
                  </a:ext>
                </a:extLst>
              </p:cNvPr>
              <p:cNvSpPr txBox="1"/>
              <p:nvPr/>
            </p:nvSpPr>
            <p:spPr>
              <a:xfrm>
                <a:off x="2695575" y="1747114"/>
                <a:ext cx="476250" cy="215444"/>
              </a:xfrm>
              <a:prstGeom prst="rect">
                <a:avLst/>
              </a:prstGeom>
              <a:noFill/>
            </p:spPr>
            <p:txBody>
              <a:bodyPr wrap="square" rtlCol="0">
                <a:spAutoFit/>
              </a:bodyPr>
              <a:lstStyle/>
              <a:p>
                <a:r>
                  <a:rPr lang="en-US" sz="800" dirty="0"/>
                  <a:t>1998</a:t>
                </a:r>
              </a:p>
            </p:txBody>
          </p:sp>
          <p:sp>
            <p:nvSpPr>
              <p:cNvPr id="144" name="TextBox 143">
                <a:extLst>
                  <a:ext uri="{FF2B5EF4-FFF2-40B4-BE49-F238E27FC236}">
                    <a16:creationId xmlns:a16="http://schemas.microsoft.com/office/drawing/2014/main" id="{2CCB65B8-4D41-4FFE-9ACC-4611590E727D}"/>
                  </a:ext>
                </a:extLst>
              </p:cNvPr>
              <p:cNvSpPr txBox="1"/>
              <p:nvPr/>
            </p:nvSpPr>
            <p:spPr>
              <a:xfrm>
                <a:off x="3486150" y="1747114"/>
                <a:ext cx="476250" cy="215444"/>
              </a:xfrm>
              <a:prstGeom prst="rect">
                <a:avLst/>
              </a:prstGeom>
              <a:noFill/>
            </p:spPr>
            <p:txBody>
              <a:bodyPr wrap="square" rtlCol="0">
                <a:spAutoFit/>
              </a:bodyPr>
              <a:lstStyle/>
              <a:p>
                <a:r>
                  <a:rPr lang="en-US" sz="800" dirty="0"/>
                  <a:t>1999</a:t>
                </a:r>
              </a:p>
            </p:txBody>
          </p:sp>
          <p:sp>
            <p:nvSpPr>
              <p:cNvPr id="145" name="TextBox 144">
                <a:extLst>
                  <a:ext uri="{FF2B5EF4-FFF2-40B4-BE49-F238E27FC236}">
                    <a16:creationId xmlns:a16="http://schemas.microsoft.com/office/drawing/2014/main" id="{8B9C8DB7-94F1-4055-B7AF-323C03901D60}"/>
                  </a:ext>
                </a:extLst>
              </p:cNvPr>
              <p:cNvSpPr txBox="1"/>
              <p:nvPr/>
            </p:nvSpPr>
            <p:spPr>
              <a:xfrm>
                <a:off x="4324350" y="1747114"/>
                <a:ext cx="476250" cy="215444"/>
              </a:xfrm>
              <a:prstGeom prst="rect">
                <a:avLst/>
              </a:prstGeom>
              <a:noFill/>
            </p:spPr>
            <p:txBody>
              <a:bodyPr wrap="square" rtlCol="0">
                <a:spAutoFit/>
              </a:bodyPr>
              <a:lstStyle/>
              <a:p>
                <a:r>
                  <a:rPr lang="en-US" sz="800" dirty="0"/>
                  <a:t>2000</a:t>
                </a:r>
              </a:p>
            </p:txBody>
          </p:sp>
          <p:sp>
            <p:nvSpPr>
              <p:cNvPr id="146" name="TextBox 145">
                <a:extLst>
                  <a:ext uri="{FF2B5EF4-FFF2-40B4-BE49-F238E27FC236}">
                    <a16:creationId xmlns:a16="http://schemas.microsoft.com/office/drawing/2014/main" id="{A3976FA7-AF0C-44D0-808B-E17AD2C59B85}"/>
                  </a:ext>
                </a:extLst>
              </p:cNvPr>
              <p:cNvSpPr txBox="1"/>
              <p:nvPr/>
            </p:nvSpPr>
            <p:spPr>
              <a:xfrm>
                <a:off x="981075" y="2688983"/>
                <a:ext cx="476250" cy="215444"/>
              </a:xfrm>
              <a:prstGeom prst="rect">
                <a:avLst/>
              </a:prstGeom>
              <a:noFill/>
            </p:spPr>
            <p:txBody>
              <a:bodyPr wrap="square" rtlCol="0">
                <a:spAutoFit/>
              </a:bodyPr>
              <a:lstStyle/>
              <a:p>
                <a:r>
                  <a:rPr lang="en-US" sz="800" dirty="0"/>
                  <a:t>2002</a:t>
                </a:r>
              </a:p>
            </p:txBody>
          </p:sp>
          <p:sp>
            <p:nvSpPr>
              <p:cNvPr id="147" name="TextBox 146">
                <a:extLst>
                  <a:ext uri="{FF2B5EF4-FFF2-40B4-BE49-F238E27FC236}">
                    <a16:creationId xmlns:a16="http://schemas.microsoft.com/office/drawing/2014/main" id="{24288762-8D03-478B-949C-18F3FCC1DBF9}"/>
                  </a:ext>
                </a:extLst>
              </p:cNvPr>
              <p:cNvSpPr txBox="1"/>
              <p:nvPr/>
            </p:nvSpPr>
            <p:spPr>
              <a:xfrm>
                <a:off x="1857375" y="2683148"/>
                <a:ext cx="476250" cy="215444"/>
              </a:xfrm>
              <a:prstGeom prst="rect">
                <a:avLst/>
              </a:prstGeom>
              <a:noFill/>
            </p:spPr>
            <p:txBody>
              <a:bodyPr wrap="square" rtlCol="0">
                <a:spAutoFit/>
              </a:bodyPr>
              <a:lstStyle/>
              <a:p>
                <a:r>
                  <a:rPr lang="en-US" sz="800" dirty="0"/>
                  <a:t>2003</a:t>
                </a:r>
              </a:p>
            </p:txBody>
          </p:sp>
          <p:sp>
            <p:nvSpPr>
              <p:cNvPr id="148" name="TextBox 147">
                <a:extLst>
                  <a:ext uri="{FF2B5EF4-FFF2-40B4-BE49-F238E27FC236}">
                    <a16:creationId xmlns:a16="http://schemas.microsoft.com/office/drawing/2014/main" id="{21AE1FB3-7D35-455B-A999-809DB97AAFD9}"/>
                  </a:ext>
                </a:extLst>
              </p:cNvPr>
              <p:cNvSpPr txBox="1"/>
              <p:nvPr/>
            </p:nvSpPr>
            <p:spPr>
              <a:xfrm>
                <a:off x="2695575" y="2683148"/>
                <a:ext cx="476250" cy="215444"/>
              </a:xfrm>
              <a:prstGeom prst="rect">
                <a:avLst/>
              </a:prstGeom>
              <a:noFill/>
            </p:spPr>
            <p:txBody>
              <a:bodyPr wrap="square" rtlCol="0">
                <a:spAutoFit/>
              </a:bodyPr>
              <a:lstStyle/>
              <a:p>
                <a:r>
                  <a:rPr lang="en-US" sz="800" dirty="0"/>
                  <a:t>2004</a:t>
                </a:r>
              </a:p>
            </p:txBody>
          </p:sp>
          <p:sp>
            <p:nvSpPr>
              <p:cNvPr id="149" name="TextBox 148">
                <a:extLst>
                  <a:ext uri="{FF2B5EF4-FFF2-40B4-BE49-F238E27FC236}">
                    <a16:creationId xmlns:a16="http://schemas.microsoft.com/office/drawing/2014/main" id="{8A69C131-59EE-4620-A14A-609D57726A9C}"/>
                  </a:ext>
                </a:extLst>
              </p:cNvPr>
              <p:cNvSpPr txBox="1"/>
              <p:nvPr/>
            </p:nvSpPr>
            <p:spPr>
              <a:xfrm>
                <a:off x="3486150" y="2683148"/>
                <a:ext cx="476250" cy="215444"/>
              </a:xfrm>
              <a:prstGeom prst="rect">
                <a:avLst/>
              </a:prstGeom>
              <a:noFill/>
            </p:spPr>
            <p:txBody>
              <a:bodyPr wrap="square" rtlCol="0">
                <a:spAutoFit/>
              </a:bodyPr>
              <a:lstStyle/>
              <a:p>
                <a:r>
                  <a:rPr lang="en-US" sz="800" dirty="0"/>
                  <a:t>2005</a:t>
                </a:r>
              </a:p>
            </p:txBody>
          </p:sp>
          <p:sp>
            <p:nvSpPr>
              <p:cNvPr id="150" name="TextBox 149">
                <a:extLst>
                  <a:ext uri="{FF2B5EF4-FFF2-40B4-BE49-F238E27FC236}">
                    <a16:creationId xmlns:a16="http://schemas.microsoft.com/office/drawing/2014/main" id="{7352FF62-01CF-4244-91B4-DA4EA6AAF06A}"/>
                  </a:ext>
                </a:extLst>
              </p:cNvPr>
              <p:cNvSpPr txBox="1"/>
              <p:nvPr/>
            </p:nvSpPr>
            <p:spPr>
              <a:xfrm>
                <a:off x="4324350" y="2683148"/>
                <a:ext cx="476250" cy="215444"/>
              </a:xfrm>
              <a:prstGeom prst="rect">
                <a:avLst/>
              </a:prstGeom>
              <a:noFill/>
            </p:spPr>
            <p:txBody>
              <a:bodyPr wrap="square" rtlCol="0">
                <a:spAutoFit/>
              </a:bodyPr>
              <a:lstStyle/>
              <a:p>
                <a:r>
                  <a:rPr lang="en-US" sz="800" dirty="0"/>
                  <a:t>2006</a:t>
                </a:r>
              </a:p>
            </p:txBody>
          </p:sp>
          <p:sp>
            <p:nvSpPr>
              <p:cNvPr id="151" name="TextBox 150">
                <a:extLst>
                  <a:ext uri="{FF2B5EF4-FFF2-40B4-BE49-F238E27FC236}">
                    <a16:creationId xmlns:a16="http://schemas.microsoft.com/office/drawing/2014/main" id="{EABC0CC8-623D-44E7-AC86-DAF5A31C1D63}"/>
                  </a:ext>
                </a:extLst>
              </p:cNvPr>
              <p:cNvSpPr txBox="1"/>
              <p:nvPr/>
            </p:nvSpPr>
            <p:spPr>
              <a:xfrm>
                <a:off x="981075" y="3627165"/>
                <a:ext cx="476250" cy="215444"/>
              </a:xfrm>
              <a:prstGeom prst="rect">
                <a:avLst/>
              </a:prstGeom>
              <a:noFill/>
            </p:spPr>
            <p:txBody>
              <a:bodyPr wrap="square" rtlCol="0">
                <a:spAutoFit/>
              </a:bodyPr>
              <a:lstStyle/>
              <a:p>
                <a:r>
                  <a:rPr lang="en-US" sz="800" dirty="0"/>
                  <a:t>2008</a:t>
                </a:r>
              </a:p>
            </p:txBody>
          </p:sp>
          <p:sp>
            <p:nvSpPr>
              <p:cNvPr id="152" name="TextBox 151">
                <a:extLst>
                  <a:ext uri="{FF2B5EF4-FFF2-40B4-BE49-F238E27FC236}">
                    <a16:creationId xmlns:a16="http://schemas.microsoft.com/office/drawing/2014/main" id="{C6E1DFFA-139B-4EE6-9641-F86F2B6F4B8B}"/>
                  </a:ext>
                </a:extLst>
              </p:cNvPr>
              <p:cNvSpPr txBox="1"/>
              <p:nvPr/>
            </p:nvSpPr>
            <p:spPr>
              <a:xfrm>
                <a:off x="1857375" y="3621330"/>
                <a:ext cx="476250" cy="215444"/>
              </a:xfrm>
              <a:prstGeom prst="rect">
                <a:avLst/>
              </a:prstGeom>
              <a:noFill/>
            </p:spPr>
            <p:txBody>
              <a:bodyPr wrap="square" rtlCol="0">
                <a:spAutoFit/>
              </a:bodyPr>
              <a:lstStyle/>
              <a:p>
                <a:r>
                  <a:rPr lang="en-US" sz="800" dirty="0"/>
                  <a:t>2009</a:t>
                </a:r>
              </a:p>
            </p:txBody>
          </p:sp>
          <p:sp>
            <p:nvSpPr>
              <p:cNvPr id="153" name="TextBox 152">
                <a:extLst>
                  <a:ext uri="{FF2B5EF4-FFF2-40B4-BE49-F238E27FC236}">
                    <a16:creationId xmlns:a16="http://schemas.microsoft.com/office/drawing/2014/main" id="{2D5893EF-C211-49CC-82F8-4084D600EC88}"/>
                  </a:ext>
                </a:extLst>
              </p:cNvPr>
              <p:cNvSpPr txBox="1"/>
              <p:nvPr/>
            </p:nvSpPr>
            <p:spPr>
              <a:xfrm>
                <a:off x="2695575" y="3621330"/>
                <a:ext cx="476250" cy="215444"/>
              </a:xfrm>
              <a:prstGeom prst="rect">
                <a:avLst/>
              </a:prstGeom>
              <a:noFill/>
            </p:spPr>
            <p:txBody>
              <a:bodyPr wrap="square" rtlCol="0">
                <a:spAutoFit/>
              </a:bodyPr>
              <a:lstStyle/>
              <a:p>
                <a:r>
                  <a:rPr lang="en-US" sz="800" dirty="0"/>
                  <a:t>2010</a:t>
                </a:r>
              </a:p>
            </p:txBody>
          </p:sp>
          <p:sp>
            <p:nvSpPr>
              <p:cNvPr id="154" name="TextBox 153">
                <a:extLst>
                  <a:ext uri="{FF2B5EF4-FFF2-40B4-BE49-F238E27FC236}">
                    <a16:creationId xmlns:a16="http://schemas.microsoft.com/office/drawing/2014/main" id="{B74EEECD-4265-4BA9-9506-863027ECBC7E}"/>
                  </a:ext>
                </a:extLst>
              </p:cNvPr>
              <p:cNvSpPr txBox="1"/>
              <p:nvPr/>
            </p:nvSpPr>
            <p:spPr>
              <a:xfrm>
                <a:off x="3486150" y="3621330"/>
                <a:ext cx="476250" cy="215444"/>
              </a:xfrm>
              <a:prstGeom prst="rect">
                <a:avLst/>
              </a:prstGeom>
              <a:noFill/>
            </p:spPr>
            <p:txBody>
              <a:bodyPr wrap="square" rtlCol="0">
                <a:spAutoFit/>
              </a:bodyPr>
              <a:lstStyle/>
              <a:p>
                <a:r>
                  <a:rPr lang="en-US" sz="800" dirty="0"/>
                  <a:t>2011</a:t>
                </a:r>
              </a:p>
            </p:txBody>
          </p:sp>
          <p:sp>
            <p:nvSpPr>
              <p:cNvPr id="155" name="TextBox 154">
                <a:extLst>
                  <a:ext uri="{FF2B5EF4-FFF2-40B4-BE49-F238E27FC236}">
                    <a16:creationId xmlns:a16="http://schemas.microsoft.com/office/drawing/2014/main" id="{5BA03908-A94A-4A76-93B7-28227E1DA3DF}"/>
                  </a:ext>
                </a:extLst>
              </p:cNvPr>
              <p:cNvSpPr txBox="1"/>
              <p:nvPr/>
            </p:nvSpPr>
            <p:spPr>
              <a:xfrm>
                <a:off x="4324350" y="3621330"/>
                <a:ext cx="476250" cy="215444"/>
              </a:xfrm>
              <a:prstGeom prst="rect">
                <a:avLst/>
              </a:prstGeom>
              <a:noFill/>
            </p:spPr>
            <p:txBody>
              <a:bodyPr wrap="square" rtlCol="0">
                <a:spAutoFit/>
              </a:bodyPr>
              <a:lstStyle/>
              <a:p>
                <a:r>
                  <a:rPr lang="en-US" sz="800" dirty="0"/>
                  <a:t>2012</a:t>
                </a:r>
              </a:p>
            </p:txBody>
          </p:sp>
          <p:sp>
            <p:nvSpPr>
              <p:cNvPr id="156" name="TextBox 155">
                <a:extLst>
                  <a:ext uri="{FF2B5EF4-FFF2-40B4-BE49-F238E27FC236}">
                    <a16:creationId xmlns:a16="http://schemas.microsoft.com/office/drawing/2014/main" id="{C4C76BEF-0746-408F-BAFC-7DF6905D040D}"/>
                  </a:ext>
                </a:extLst>
              </p:cNvPr>
              <p:cNvSpPr txBox="1"/>
              <p:nvPr/>
            </p:nvSpPr>
            <p:spPr>
              <a:xfrm>
                <a:off x="190500" y="5500439"/>
                <a:ext cx="476250" cy="215444"/>
              </a:xfrm>
              <a:prstGeom prst="rect">
                <a:avLst/>
              </a:prstGeom>
              <a:noFill/>
            </p:spPr>
            <p:txBody>
              <a:bodyPr wrap="square" rtlCol="0">
                <a:spAutoFit/>
              </a:bodyPr>
              <a:lstStyle/>
              <a:p>
                <a:r>
                  <a:rPr lang="en-US" sz="800" dirty="0"/>
                  <a:t>2019</a:t>
                </a:r>
              </a:p>
            </p:txBody>
          </p:sp>
          <p:sp>
            <p:nvSpPr>
              <p:cNvPr id="157" name="TextBox 156">
                <a:extLst>
                  <a:ext uri="{FF2B5EF4-FFF2-40B4-BE49-F238E27FC236}">
                    <a16:creationId xmlns:a16="http://schemas.microsoft.com/office/drawing/2014/main" id="{E7712092-D808-4C9D-B944-D70119B01943}"/>
                  </a:ext>
                </a:extLst>
              </p:cNvPr>
              <p:cNvSpPr txBox="1"/>
              <p:nvPr/>
            </p:nvSpPr>
            <p:spPr>
              <a:xfrm>
                <a:off x="1066800" y="5494604"/>
                <a:ext cx="476250" cy="215444"/>
              </a:xfrm>
              <a:prstGeom prst="rect">
                <a:avLst/>
              </a:prstGeom>
              <a:noFill/>
            </p:spPr>
            <p:txBody>
              <a:bodyPr wrap="square" rtlCol="0">
                <a:spAutoFit/>
              </a:bodyPr>
              <a:lstStyle/>
              <a:p>
                <a:r>
                  <a:rPr lang="en-US" sz="800" dirty="0"/>
                  <a:t>2020</a:t>
                </a:r>
              </a:p>
            </p:txBody>
          </p:sp>
          <p:sp>
            <p:nvSpPr>
              <p:cNvPr id="158" name="TextBox 157">
                <a:extLst>
                  <a:ext uri="{FF2B5EF4-FFF2-40B4-BE49-F238E27FC236}">
                    <a16:creationId xmlns:a16="http://schemas.microsoft.com/office/drawing/2014/main" id="{2A52990B-B1B1-4910-AF89-96060031192C}"/>
                  </a:ext>
                </a:extLst>
              </p:cNvPr>
              <p:cNvSpPr txBox="1"/>
              <p:nvPr/>
            </p:nvSpPr>
            <p:spPr>
              <a:xfrm>
                <a:off x="1905000" y="5494604"/>
                <a:ext cx="476250" cy="215444"/>
              </a:xfrm>
              <a:prstGeom prst="rect">
                <a:avLst/>
              </a:prstGeom>
              <a:noFill/>
            </p:spPr>
            <p:txBody>
              <a:bodyPr wrap="square" rtlCol="0">
                <a:spAutoFit/>
              </a:bodyPr>
              <a:lstStyle/>
              <a:p>
                <a:r>
                  <a:rPr lang="en-US" sz="800" dirty="0"/>
                  <a:t>2021</a:t>
                </a:r>
              </a:p>
            </p:txBody>
          </p:sp>
          <p:sp>
            <p:nvSpPr>
              <p:cNvPr id="159" name="TextBox 158">
                <a:extLst>
                  <a:ext uri="{FF2B5EF4-FFF2-40B4-BE49-F238E27FC236}">
                    <a16:creationId xmlns:a16="http://schemas.microsoft.com/office/drawing/2014/main" id="{65557A3F-E39F-4BA0-883C-91DCAB01538F}"/>
                  </a:ext>
                </a:extLst>
              </p:cNvPr>
              <p:cNvSpPr txBox="1"/>
              <p:nvPr/>
            </p:nvSpPr>
            <p:spPr>
              <a:xfrm>
                <a:off x="989995" y="4568262"/>
                <a:ext cx="476250" cy="215444"/>
              </a:xfrm>
              <a:prstGeom prst="rect">
                <a:avLst/>
              </a:prstGeom>
              <a:noFill/>
            </p:spPr>
            <p:txBody>
              <a:bodyPr wrap="square" rtlCol="0">
                <a:spAutoFit/>
              </a:bodyPr>
              <a:lstStyle/>
              <a:p>
                <a:r>
                  <a:rPr lang="en-US" sz="800" dirty="0"/>
                  <a:t>2014</a:t>
                </a:r>
              </a:p>
            </p:txBody>
          </p:sp>
          <p:sp>
            <p:nvSpPr>
              <p:cNvPr id="160" name="TextBox 159">
                <a:extLst>
                  <a:ext uri="{FF2B5EF4-FFF2-40B4-BE49-F238E27FC236}">
                    <a16:creationId xmlns:a16="http://schemas.microsoft.com/office/drawing/2014/main" id="{469D98FF-BC10-4E67-9085-2849FC125260}"/>
                  </a:ext>
                </a:extLst>
              </p:cNvPr>
              <p:cNvSpPr txBox="1"/>
              <p:nvPr/>
            </p:nvSpPr>
            <p:spPr>
              <a:xfrm>
                <a:off x="1866295" y="4562427"/>
                <a:ext cx="476250" cy="215444"/>
              </a:xfrm>
              <a:prstGeom prst="rect">
                <a:avLst/>
              </a:prstGeom>
              <a:noFill/>
            </p:spPr>
            <p:txBody>
              <a:bodyPr wrap="square" rtlCol="0">
                <a:spAutoFit/>
              </a:bodyPr>
              <a:lstStyle/>
              <a:p>
                <a:r>
                  <a:rPr lang="en-US" sz="800" dirty="0"/>
                  <a:t>2015</a:t>
                </a:r>
              </a:p>
            </p:txBody>
          </p:sp>
          <p:sp>
            <p:nvSpPr>
              <p:cNvPr id="161" name="TextBox 160">
                <a:extLst>
                  <a:ext uri="{FF2B5EF4-FFF2-40B4-BE49-F238E27FC236}">
                    <a16:creationId xmlns:a16="http://schemas.microsoft.com/office/drawing/2014/main" id="{0CF5F296-E9B2-4A98-A8F8-4C957177ED6A}"/>
                  </a:ext>
                </a:extLst>
              </p:cNvPr>
              <p:cNvSpPr txBox="1"/>
              <p:nvPr/>
            </p:nvSpPr>
            <p:spPr>
              <a:xfrm>
                <a:off x="2704495" y="4562427"/>
                <a:ext cx="476250" cy="215444"/>
              </a:xfrm>
              <a:prstGeom prst="rect">
                <a:avLst/>
              </a:prstGeom>
              <a:noFill/>
            </p:spPr>
            <p:txBody>
              <a:bodyPr wrap="square" rtlCol="0">
                <a:spAutoFit/>
              </a:bodyPr>
              <a:lstStyle/>
              <a:p>
                <a:r>
                  <a:rPr lang="en-US" sz="800" dirty="0"/>
                  <a:t>2016</a:t>
                </a:r>
              </a:p>
            </p:txBody>
          </p:sp>
          <p:sp>
            <p:nvSpPr>
              <p:cNvPr id="162" name="TextBox 161">
                <a:extLst>
                  <a:ext uri="{FF2B5EF4-FFF2-40B4-BE49-F238E27FC236}">
                    <a16:creationId xmlns:a16="http://schemas.microsoft.com/office/drawing/2014/main" id="{167834D1-4F08-409B-A4B6-C8C1E2ECDB91}"/>
                  </a:ext>
                </a:extLst>
              </p:cNvPr>
              <p:cNvSpPr txBox="1"/>
              <p:nvPr/>
            </p:nvSpPr>
            <p:spPr>
              <a:xfrm>
                <a:off x="3495070" y="4562427"/>
                <a:ext cx="476250" cy="215444"/>
              </a:xfrm>
              <a:prstGeom prst="rect">
                <a:avLst/>
              </a:prstGeom>
              <a:noFill/>
            </p:spPr>
            <p:txBody>
              <a:bodyPr wrap="square" rtlCol="0">
                <a:spAutoFit/>
              </a:bodyPr>
              <a:lstStyle/>
              <a:p>
                <a:r>
                  <a:rPr lang="en-US" sz="800" dirty="0"/>
                  <a:t>2017</a:t>
                </a:r>
              </a:p>
            </p:txBody>
          </p:sp>
          <p:sp>
            <p:nvSpPr>
              <p:cNvPr id="163" name="TextBox 162">
                <a:extLst>
                  <a:ext uri="{FF2B5EF4-FFF2-40B4-BE49-F238E27FC236}">
                    <a16:creationId xmlns:a16="http://schemas.microsoft.com/office/drawing/2014/main" id="{76D21660-0261-4D48-BA6E-152E596E9F73}"/>
                  </a:ext>
                </a:extLst>
              </p:cNvPr>
              <p:cNvSpPr txBox="1"/>
              <p:nvPr/>
            </p:nvSpPr>
            <p:spPr>
              <a:xfrm>
                <a:off x="4333270" y="4562427"/>
                <a:ext cx="476250" cy="215444"/>
              </a:xfrm>
              <a:prstGeom prst="rect">
                <a:avLst/>
              </a:prstGeom>
              <a:noFill/>
            </p:spPr>
            <p:txBody>
              <a:bodyPr wrap="square" rtlCol="0">
                <a:spAutoFit/>
              </a:bodyPr>
              <a:lstStyle/>
              <a:p>
                <a:r>
                  <a:rPr lang="en-US" sz="800" dirty="0"/>
                  <a:t>2018</a:t>
                </a:r>
              </a:p>
            </p:txBody>
          </p:sp>
          <p:sp>
            <p:nvSpPr>
              <p:cNvPr id="164" name="TextBox 163">
                <a:extLst>
                  <a:ext uri="{FF2B5EF4-FFF2-40B4-BE49-F238E27FC236}">
                    <a16:creationId xmlns:a16="http://schemas.microsoft.com/office/drawing/2014/main" id="{E2F868CE-BC32-4C1F-B038-6721672FD399}"/>
                  </a:ext>
                </a:extLst>
              </p:cNvPr>
              <p:cNvSpPr txBox="1"/>
              <p:nvPr/>
            </p:nvSpPr>
            <p:spPr>
              <a:xfrm>
                <a:off x="199420" y="4568262"/>
                <a:ext cx="476250" cy="215444"/>
              </a:xfrm>
              <a:prstGeom prst="rect">
                <a:avLst/>
              </a:prstGeom>
              <a:noFill/>
            </p:spPr>
            <p:txBody>
              <a:bodyPr wrap="square" rtlCol="0">
                <a:spAutoFit/>
              </a:bodyPr>
              <a:lstStyle/>
              <a:p>
                <a:r>
                  <a:rPr lang="en-US" sz="800" dirty="0"/>
                  <a:t>2013</a:t>
                </a:r>
              </a:p>
            </p:txBody>
          </p:sp>
          <p:sp>
            <p:nvSpPr>
              <p:cNvPr id="165" name="TextBox 164">
                <a:extLst>
                  <a:ext uri="{FF2B5EF4-FFF2-40B4-BE49-F238E27FC236}">
                    <a16:creationId xmlns:a16="http://schemas.microsoft.com/office/drawing/2014/main" id="{1F2B30CA-52A3-4CA7-8CD0-5DF00DB117A5}"/>
                  </a:ext>
                </a:extLst>
              </p:cNvPr>
              <p:cNvSpPr txBox="1"/>
              <p:nvPr/>
            </p:nvSpPr>
            <p:spPr>
              <a:xfrm>
                <a:off x="199420" y="3614659"/>
                <a:ext cx="476250" cy="215444"/>
              </a:xfrm>
              <a:prstGeom prst="rect">
                <a:avLst/>
              </a:prstGeom>
              <a:noFill/>
            </p:spPr>
            <p:txBody>
              <a:bodyPr wrap="square" rtlCol="0">
                <a:spAutoFit/>
              </a:bodyPr>
              <a:lstStyle/>
              <a:p>
                <a:r>
                  <a:rPr lang="en-US" sz="800" dirty="0"/>
                  <a:t>2007</a:t>
                </a:r>
              </a:p>
            </p:txBody>
          </p:sp>
          <p:sp>
            <p:nvSpPr>
              <p:cNvPr id="166" name="TextBox 165">
                <a:extLst>
                  <a:ext uri="{FF2B5EF4-FFF2-40B4-BE49-F238E27FC236}">
                    <a16:creationId xmlns:a16="http://schemas.microsoft.com/office/drawing/2014/main" id="{D71AE5AE-E5CC-4C20-A86A-1C1EE7742306}"/>
                  </a:ext>
                </a:extLst>
              </p:cNvPr>
              <p:cNvSpPr txBox="1"/>
              <p:nvPr/>
            </p:nvSpPr>
            <p:spPr>
              <a:xfrm>
                <a:off x="188851" y="2689559"/>
                <a:ext cx="476250" cy="215444"/>
              </a:xfrm>
              <a:prstGeom prst="rect">
                <a:avLst/>
              </a:prstGeom>
              <a:noFill/>
            </p:spPr>
            <p:txBody>
              <a:bodyPr wrap="square" rtlCol="0">
                <a:spAutoFit/>
              </a:bodyPr>
              <a:lstStyle/>
              <a:p>
                <a:r>
                  <a:rPr lang="en-US" sz="800" dirty="0"/>
                  <a:t>2001</a:t>
                </a:r>
              </a:p>
            </p:txBody>
          </p:sp>
          <p:sp>
            <p:nvSpPr>
              <p:cNvPr id="167" name="TextBox 166">
                <a:extLst>
                  <a:ext uri="{FF2B5EF4-FFF2-40B4-BE49-F238E27FC236}">
                    <a16:creationId xmlns:a16="http://schemas.microsoft.com/office/drawing/2014/main" id="{A0641997-30FE-4F0D-8852-15BD1CB0FAEA}"/>
                  </a:ext>
                </a:extLst>
              </p:cNvPr>
              <p:cNvSpPr txBox="1"/>
              <p:nvPr/>
            </p:nvSpPr>
            <p:spPr>
              <a:xfrm>
                <a:off x="188851" y="1753796"/>
                <a:ext cx="476250" cy="215444"/>
              </a:xfrm>
              <a:prstGeom prst="rect">
                <a:avLst/>
              </a:prstGeom>
              <a:noFill/>
            </p:spPr>
            <p:txBody>
              <a:bodyPr wrap="square" rtlCol="0">
                <a:spAutoFit/>
              </a:bodyPr>
              <a:lstStyle/>
              <a:p>
                <a:r>
                  <a:rPr lang="en-US" sz="800" dirty="0"/>
                  <a:t>1995</a:t>
                </a:r>
              </a:p>
            </p:txBody>
          </p:sp>
        </p:grpSp>
        <p:sp>
          <p:nvSpPr>
            <p:cNvPr id="12" name="Rectangle 11">
              <a:extLst>
                <a:ext uri="{FF2B5EF4-FFF2-40B4-BE49-F238E27FC236}">
                  <a16:creationId xmlns:a16="http://schemas.microsoft.com/office/drawing/2014/main" id="{E5CEB727-826E-45A2-A883-A2DB5A1A9508}"/>
                </a:ext>
              </a:extLst>
            </p:cNvPr>
            <p:cNvSpPr/>
            <p:nvPr/>
          </p:nvSpPr>
          <p:spPr>
            <a:xfrm>
              <a:off x="2704495" y="5063591"/>
              <a:ext cx="91440" cy="93232"/>
            </a:xfrm>
            <a:prstGeom prst="rect">
              <a:avLst/>
            </a:prstGeom>
            <a:solidFill>
              <a:srgbClr val="20972C"/>
            </a:solidFill>
            <a:ln>
              <a:solidFill>
                <a:srgbClr val="2097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70">
              <a:extLst>
                <a:ext uri="{FF2B5EF4-FFF2-40B4-BE49-F238E27FC236}">
                  <a16:creationId xmlns:a16="http://schemas.microsoft.com/office/drawing/2014/main" id="{684A9370-354A-416B-B3A4-6DB0E5B01DDD}"/>
                </a:ext>
              </a:extLst>
            </p:cNvPr>
            <p:cNvSpPr/>
            <p:nvPr/>
          </p:nvSpPr>
          <p:spPr>
            <a:xfrm>
              <a:off x="2695575" y="5299485"/>
              <a:ext cx="91440" cy="93232"/>
            </a:xfrm>
            <a:prstGeom prst="rect">
              <a:avLst/>
            </a:prstGeom>
            <a:solidFill>
              <a:srgbClr val="ECECEC"/>
            </a:solidFill>
            <a:ln>
              <a:solidFill>
                <a:srgbClr val="ECEC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TextBox 171">
              <a:extLst>
                <a:ext uri="{FF2B5EF4-FFF2-40B4-BE49-F238E27FC236}">
                  <a16:creationId xmlns:a16="http://schemas.microsoft.com/office/drawing/2014/main" id="{AF464E74-2E00-4305-8E53-23D56063F0C6}"/>
                </a:ext>
              </a:extLst>
            </p:cNvPr>
            <p:cNvSpPr txBox="1"/>
            <p:nvPr/>
          </p:nvSpPr>
          <p:spPr>
            <a:xfrm>
              <a:off x="2795934" y="5002485"/>
              <a:ext cx="1218223" cy="215444"/>
            </a:xfrm>
            <a:prstGeom prst="rect">
              <a:avLst/>
            </a:prstGeom>
            <a:noFill/>
          </p:spPr>
          <p:txBody>
            <a:bodyPr wrap="square" rtlCol="0">
              <a:spAutoFit/>
            </a:bodyPr>
            <a:lstStyle/>
            <a:p>
              <a:r>
                <a:rPr lang="en-US" sz="800" dirty="0"/>
                <a:t>Presence of soybean</a:t>
              </a:r>
            </a:p>
          </p:txBody>
        </p:sp>
        <p:sp>
          <p:nvSpPr>
            <p:cNvPr id="173" name="TextBox 172">
              <a:extLst>
                <a:ext uri="{FF2B5EF4-FFF2-40B4-BE49-F238E27FC236}">
                  <a16:creationId xmlns:a16="http://schemas.microsoft.com/office/drawing/2014/main" id="{59382EA9-1C2D-4D4D-8CC6-A7086279F412}"/>
                </a:ext>
              </a:extLst>
            </p:cNvPr>
            <p:cNvSpPr txBox="1"/>
            <p:nvPr/>
          </p:nvSpPr>
          <p:spPr>
            <a:xfrm>
              <a:off x="2787015" y="5238379"/>
              <a:ext cx="1218223" cy="215444"/>
            </a:xfrm>
            <a:prstGeom prst="rect">
              <a:avLst/>
            </a:prstGeom>
            <a:noFill/>
          </p:spPr>
          <p:txBody>
            <a:bodyPr wrap="square" rtlCol="0">
              <a:spAutoFit/>
            </a:bodyPr>
            <a:lstStyle/>
            <a:p>
              <a:r>
                <a:rPr lang="en-US" sz="800" dirty="0"/>
                <a:t>Absence of soybean</a:t>
              </a:r>
            </a:p>
          </p:txBody>
        </p:sp>
      </p:grpSp>
      <p:sp>
        <p:nvSpPr>
          <p:cNvPr id="49" name="Title 1">
            <a:extLst>
              <a:ext uri="{FF2B5EF4-FFF2-40B4-BE49-F238E27FC236}">
                <a16:creationId xmlns:a16="http://schemas.microsoft.com/office/drawing/2014/main" id="{A04AB0F1-754E-4D3E-BBA7-E84412CDA4E1}"/>
              </a:ext>
            </a:extLst>
          </p:cNvPr>
          <p:cNvSpPr txBox="1">
            <a:spLocks/>
          </p:cNvSpPr>
          <p:nvPr/>
        </p:nvSpPr>
        <p:spPr>
          <a:xfrm>
            <a:off x="0" y="0"/>
            <a:ext cx="12192000" cy="629265"/>
          </a:xfrm>
          <a:prstGeom prst="rect">
            <a:avLst/>
          </a:prstGeom>
          <a:noFill/>
          <a:ln>
            <a:noFill/>
          </a:ln>
        </p:spPr>
        <p:txBody>
          <a:bodyPr spcFirstLastPara="1" wrap="square" lIns="91425" tIns="45700" rIns="91425" bIns="45700" anchor="b" anchorCtr="0">
            <a:normAutofit fontScale="45000" lnSpcReduction="20000"/>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dirty="0"/>
              <a:t>Maps show soybean in western Bahia at 33 years forming 32 time intervals.</a:t>
            </a:r>
          </a:p>
        </p:txBody>
      </p:sp>
      <p:sp>
        <p:nvSpPr>
          <p:cNvPr id="2" name="Slide Number Placeholder 1">
            <a:extLst>
              <a:ext uri="{FF2B5EF4-FFF2-40B4-BE49-F238E27FC236}">
                <a16:creationId xmlns:a16="http://schemas.microsoft.com/office/drawing/2014/main" id="{CB551CDE-4B07-49A2-BC30-AD49E7FFA3B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
        <p:nvSpPr>
          <p:cNvPr id="3" name="TextBox 2">
            <a:extLst>
              <a:ext uri="{FF2B5EF4-FFF2-40B4-BE49-F238E27FC236}">
                <a16:creationId xmlns:a16="http://schemas.microsoft.com/office/drawing/2014/main" id="{C630E40D-B5A1-462A-8B5A-5153584EACCC}"/>
              </a:ext>
            </a:extLst>
          </p:cNvPr>
          <p:cNvSpPr txBox="1"/>
          <p:nvPr/>
        </p:nvSpPr>
        <p:spPr>
          <a:xfrm>
            <a:off x="6096000" y="1150374"/>
            <a:ext cx="6096001" cy="3416320"/>
          </a:xfrm>
          <a:prstGeom prst="rect">
            <a:avLst/>
          </a:prstGeom>
          <a:noFill/>
        </p:spPr>
        <p:txBody>
          <a:bodyPr wrap="square" rtlCol="0">
            <a:spAutoFit/>
          </a:bodyPr>
          <a:lstStyle/>
          <a:p>
            <a:r>
              <a:rPr lang="en-US" sz="2400" dirty="0"/>
              <a:t>Each pixel has more than 8 billion possible combinations of presence or absence of soybean across the 33 years.</a:t>
            </a:r>
          </a:p>
          <a:p>
            <a:endParaRPr lang="en-US" sz="2400" dirty="0"/>
          </a:p>
          <a:p>
            <a:r>
              <a:rPr lang="en-US" sz="2400" dirty="0"/>
              <a:t>2</a:t>
            </a:r>
            <a:r>
              <a:rPr lang="en-US" sz="2400" baseline="30000" dirty="0"/>
              <a:t>33</a:t>
            </a:r>
            <a:r>
              <a:rPr lang="en-US" sz="2400" dirty="0"/>
              <a:t> = 8.6 X 10</a:t>
            </a:r>
            <a:r>
              <a:rPr lang="en-US" sz="2400" baseline="30000" dirty="0"/>
              <a:t>9</a:t>
            </a:r>
          </a:p>
          <a:p>
            <a:endParaRPr lang="en-US" sz="2400" dirty="0"/>
          </a:p>
          <a:p>
            <a:r>
              <a:rPr lang="en-US" sz="2400" dirty="0"/>
              <a:t>The challenge is to design graphics so that we can see important patterns and ignore relatively less important patterns.</a:t>
            </a:r>
          </a:p>
        </p:txBody>
      </p:sp>
    </p:spTree>
    <p:extLst>
      <p:ext uri="{BB962C8B-B14F-4D97-AF65-F5344CB8AC3E}">
        <p14:creationId xmlns:p14="http://schemas.microsoft.com/office/powerpoint/2010/main" val="2105414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476AE-F668-4A65-8AB2-4F23C2F3E659}"/>
              </a:ext>
            </a:extLst>
          </p:cNvPr>
          <p:cNvSpPr>
            <a:spLocks noGrp="1"/>
          </p:cNvSpPr>
          <p:nvPr>
            <p:ph type="title"/>
          </p:nvPr>
        </p:nvSpPr>
        <p:spPr>
          <a:xfrm>
            <a:off x="0" y="11168"/>
            <a:ext cx="12192000" cy="485789"/>
          </a:xfrm>
        </p:spPr>
        <p:txBody>
          <a:bodyPr>
            <a:normAutofit fontScale="90000"/>
          </a:bodyPr>
          <a:lstStyle/>
          <a:p>
            <a:r>
              <a:rPr lang="en-US" dirty="0"/>
              <a:t>Ideas for projects</a:t>
            </a:r>
          </a:p>
        </p:txBody>
      </p:sp>
      <p:sp>
        <p:nvSpPr>
          <p:cNvPr id="3" name="Text Placeholder 2">
            <a:extLst>
              <a:ext uri="{FF2B5EF4-FFF2-40B4-BE49-F238E27FC236}">
                <a16:creationId xmlns:a16="http://schemas.microsoft.com/office/drawing/2014/main" id="{32B1D2F4-9E7C-46F4-B3C1-17783C9162F8}"/>
              </a:ext>
            </a:extLst>
          </p:cNvPr>
          <p:cNvSpPr>
            <a:spLocks noGrp="1"/>
          </p:cNvSpPr>
          <p:nvPr>
            <p:ph type="body" idx="1"/>
          </p:nvPr>
        </p:nvSpPr>
        <p:spPr>
          <a:xfrm>
            <a:off x="0" y="496958"/>
            <a:ext cx="12192000" cy="6224518"/>
          </a:xfrm>
        </p:spPr>
        <p:txBody>
          <a:bodyPr>
            <a:normAutofit/>
          </a:bodyPr>
          <a:lstStyle/>
          <a:p>
            <a:pPr marL="628650" indent="-514350">
              <a:buFont typeface="+mj-lt"/>
              <a:buAutoNum type="arabicPeriod"/>
            </a:pPr>
            <a:r>
              <a:rPr lang="en-US" dirty="0"/>
              <a:t>Make a report to Tammy Woodard concerning glitches and fixes for TerrSet.</a:t>
            </a:r>
          </a:p>
          <a:p>
            <a:pPr marL="628650" indent="-514350">
              <a:buFont typeface="+mj-lt"/>
              <a:buAutoNum type="arabicPeriod"/>
            </a:pPr>
            <a:r>
              <a:rPr lang="en-US" dirty="0"/>
              <a:t>Show how to make an extrapolation of both gross gain and gross loss that involves Alternation through various stages using a dynamic variable of distance to edge between presence and absence of temporary crop. Work with the </a:t>
            </a:r>
            <a:r>
              <a:rPr lang="en-US" dirty="0" err="1"/>
              <a:t>the</a:t>
            </a:r>
            <a:r>
              <a:rPr lang="en-US" dirty="0"/>
              <a:t> Long Term Ecological Research (LTER) data. Work with Thomas Bilintoh to make a video linked to a Wikipedia site concerning the concepts in one of his dissertation chapters. Read Thomas </a:t>
            </a:r>
            <a:r>
              <a:rPr lang="en-US" dirty="0" err="1"/>
              <a:t>Bilintoh’s</a:t>
            </a:r>
            <a:r>
              <a:rPr lang="en-US" dirty="0"/>
              <a:t> dissertation chapter 1, which concerns the use of TOC to explain a category that alternates during a time series. Make a poster to present this spring to the annual PIE-LTER meeting. Data are on Canvas.</a:t>
            </a:r>
          </a:p>
          <a:p>
            <a:pPr marL="628650" indent="-514350">
              <a:buFont typeface="+mj-lt"/>
              <a:buAutoNum type="arabicPeriod"/>
            </a:pPr>
            <a:r>
              <a:rPr lang="en-US" dirty="0"/>
              <a:t>Do something similar to the previous but using the data for the temporary crop in Bahia, Brazil, which is on the class file share. Explain the strange patterns in the maps at the 30-meter resolution for temporary crops. Join Wednesday zoom meetings. Make a video linked to a Wikipedia site on at least one of these ideas. This relates to the topic of Tanner’s honors thesis.</a:t>
            </a:r>
          </a:p>
        </p:txBody>
      </p:sp>
      <p:sp>
        <p:nvSpPr>
          <p:cNvPr id="4" name="Slide Number Placeholder 3">
            <a:extLst>
              <a:ext uri="{FF2B5EF4-FFF2-40B4-BE49-F238E27FC236}">
                <a16:creationId xmlns:a16="http://schemas.microsoft.com/office/drawing/2014/main" id="{DA78FBBF-59CE-472F-BEEF-54541FBB825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extLst>
      <p:ext uri="{BB962C8B-B14F-4D97-AF65-F5344CB8AC3E}">
        <p14:creationId xmlns:p14="http://schemas.microsoft.com/office/powerpoint/2010/main" val="1045634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476AE-F668-4A65-8AB2-4F23C2F3E659}"/>
              </a:ext>
            </a:extLst>
          </p:cNvPr>
          <p:cNvSpPr>
            <a:spLocks noGrp="1"/>
          </p:cNvSpPr>
          <p:nvPr>
            <p:ph type="title"/>
          </p:nvPr>
        </p:nvSpPr>
        <p:spPr>
          <a:xfrm>
            <a:off x="0" y="11168"/>
            <a:ext cx="12192000" cy="1161649"/>
          </a:xfrm>
        </p:spPr>
        <p:txBody>
          <a:bodyPr>
            <a:normAutofit fontScale="90000"/>
          </a:bodyPr>
          <a:lstStyle/>
          <a:p>
            <a:r>
              <a:rPr lang="en-US" dirty="0"/>
              <a:t>Use the Assignments’ data to show TerrSet glitches and recommended fixes. Send the report to Tammy Woodard.</a:t>
            </a:r>
          </a:p>
        </p:txBody>
      </p:sp>
      <p:sp>
        <p:nvSpPr>
          <p:cNvPr id="3" name="Text Placeholder 2">
            <a:extLst>
              <a:ext uri="{FF2B5EF4-FFF2-40B4-BE49-F238E27FC236}">
                <a16:creationId xmlns:a16="http://schemas.microsoft.com/office/drawing/2014/main" id="{32B1D2F4-9E7C-46F4-B3C1-17783C9162F8}"/>
              </a:ext>
            </a:extLst>
          </p:cNvPr>
          <p:cNvSpPr>
            <a:spLocks noGrp="1"/>
          </p:cNvSpPr>
          <p:nvPr>
            <p:ph type="body" idx="1"/>
          </p:nvPr>
        </p:nvSpPr>
        <p:spPr>
          <a:xfrm>
            <a:off x="0" y="1172817"/>
            <a:ext cx="12192000" cy="5548658"/>
          </a:xfrm>
        </p:spPr>
        <p:txBody>
          <a:bodyPr>
            <a:normAutofit/>
          </a:bodyPr>
          <a:lstStyle/>
          <a:p>
            <a:pPr marL="628650" indent="-514350">
              <a:buFont typeface="+mj-lt"/>
              <a:buAutoNum type="arabicPeriod"/>
            </a:pPr>
            <a:r>
              <a:rPr lang="en-US" b="0" i="0" u="none" strike="noStrike" dirty="0">
                <a:solidFill>
                  <a:srgbClr val="000000"/>
                </a:solidFill>
                <a:effectLst/>
                <a:latin typeface="Arial" panose="020B0604020202020204" pitchFamily="34" charset="0"/>
              </a:rPr>
              <a:t>Improve LCM’s Validation map to show a more informative legend similar to one of the assignments.</a:t>
            </a:r>
          </a:p>
          <a:p>
            <a:pPr marL="628650" indent="-514350">
              <a:buFont typeface="+mj-lt"/>
              <a:buAutoNum type="arabicPeriod"/>
            </a:pPr>
            <a:r>
              <a:rPr lang="en-US" b="0" i="0" u="none" strike="noStrike" dirty="0">
                <a:solidFill>
                  <a:srgbClr val="000000"/>
                </a:solidFill>
                <a:effectLst/>
                <a:latin typeface="Arial" panose="020B0604020202020204" pitchFamily="34" charset="0"/>
              </a:rPr>
              <a:t>Check Group All for some algorithms, </a:t>
            </a:r>
          </a:p>
          <a:p>
            <a:pPr marL="628650" indent="-514350">
              <a:buFont typeface="+mj-lt"/>
              <a:buAutoNum type="arabicPeriod"/>
            </a:pPr>
            <a:r>
              <a:rPr lang="en-US" b="0" i="0" u="none" strike="noStrike" dirty="0">
                <a:solidFill>
                  <a:srgbClr val="000000"/>
                </a:solidFill>
                <a:effectLst/>
                <a:latin typeface="Arial" panose="020B0604020202020204" pitchFamily="34" charset="0"/>
              </a:rPr>
              <a:t>REGRESS output should say what the mask is</a:t>
            </a:r>
          </a:p>
          <a:p>
            <a:pPr marL="628650" indent="-514350">
              <a:buFont typeface="+mj-lt"/>
              <a:buAutoNum type="arabicPeriod"/>
            </a:pPr>
            <a:r>
              <a:rPr lang="en-US" b="0" i="0" u="none" strike="noStrike" dirty="0">
                <a:solidFill>
                  <a:srgbClr val="000000"/>
                </a:solidFill>
                <a:effectLst/>
                <a:latin typeface="Arial" panose="020B0604020202020204" pitchFamily="34" charset="0"/>
              </a:rPr>
              <a:t>REGRESS seems to be working inconsistently. </a:t>
            </a:r>
          </a:p>
          <a:p>
            <a:pPr marL="628650" indent="-514350">
              <a:buFont typeface="+mj-lt"/>
              <a:buAutoNum type="arabicPeriod"/>
            </a:pPr>
            <a:r>
              <a:rPr lang="en-US" b="0" i="0" u="none" strike="noStrike" dirty="0">
                <a:solidFill>
                  <a:srgbClr val="000000"/>
                </a:solidFill>
                <a:effectLst/>
                <a:latin typeface="Arial" panose="020B0604020202020204" pitchFamily="34" charset="0"/>
              </a:rPr>
              <a:t>We found some strange things with Decision Forest in Assignment 6.</a:t>
            </a:r>
          </a:p>
          <a:p>
            <a:pPr marL="628650" indent="-514350">
              <a:buFont typeface="+mj-lt"/>
              <a:buAutoNum type="arabicPeriod"/>
            </a:pPr>
            <a:r>
              <a:rPr lang="en-US" b="0" i="0" u="none" strike="noStrike" dirty="0">
                <a:solidFill>
                  <a:srgbClr val="000000"/>
                </a:solidFill>
                <a:effectLst/>
                <a:latin typeface="Arial" panose="020B0604020202020204" pitchFamily="34" charset="0"/>
              </a:rPr>
              <a:t>Group none is odd. </a:t>
            </a:r>
          </a:p>
          <a:p>
            <a:pPr marL="628650" indent="-514350">
              <a:buFont typeface="+mj-lt"/>
              <a:buAutoNum type="arabicPeriod"/>
            </a:pPr>
            <a:r>
              <a:rPr lang="en-US" b="0" i="0" u="none" strike="noStrike" dirty="0">
                <a:solidFill>
                  <a:srgbClr val="000000"/>
                </a:solidFill>
                <a:effectLst/>
                <a:latin typeface="Arial" panose="020B0604020202020204" pitchFamily="34" charset="0"/>
              </a:rPr>
              <a:t>Decision forest created transition output maps that were mostly black.</a:t>
            </a:r>
          </a:p>
          <a:p>
            <a:pPr marL="628650" indent="-514350">
              <a:buFont typeface="+mj-lt"/>
              <a:buAutoNum type="arabicPeriod"/>
            </a:pPr>
            <a:r>
              <a:rPr lang="en-US" dirty="0">
                <a:solidFill>
                  <a:srgbClr val="000000"/>
                </a:solidFill>
                <a:latin typeface="Arial" panose="020B0604020202020204" pitchFamily="34" charset="0"/>
              </a:rPr>
              <a:t>Run CA-Markov to show how the quantity changes depending on the spatial filter that is supposed to modify only the spatial allocation.</a:t>
            </a:r>
            <a:endParaRPr lang="en-US" dirty="0"/>
          </a:p>
        </p:txBody>
      </p:sp>
      <p:sp>
        <p:nvSpPr>
          <p:cNvPr id="4" name="Slide Number Placeholder 3">
            <a:extLst>
              <a:ext uri="{FF2B5EF4-FFF2-40B4-BE49-F238E27FC236}">
                <a16:creationId xmlns:a16="http://schemas.microsoft.com/office/drawing/2014/main" id="{DA78FBBF-59CE-472F-BEEF-54541FBB825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65997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F7C41-EACF-4E7B-8B35-6F8DE5ACB99F}"/>
              </a:ext>
            </a:extLst>
          </p:cNvPr>
          <p:cNvSpPr>
            <a:spLocks noGrp="1"/>
          </p:cNvSpPr>
          <p:nvPr>
            <p:ph type="title"/>
          </p:nvPr>
        </p:nvSpPr>
        <p:spPr>
          <a:xfrm>
            <a:off x="0" y="99656"/>
            <a:ext cx="12192000" cy="755109"/>
          </a:xfrm>
        </p:spPr>
        <p:txBody>
          <a:bodyPr>
            <a:normAutofit fontScale="90000"/>
          </a:bodyPr>
          <a:lstStyle/>
          <a:p>
            <a:r>
              <a:rPr lang="en-US" sz="3600" dirty="0"/>
              <a:t>Flow diagram for an application of </a:t>
            </a:r>
            <a:r>
              <a:rPr lang="en-US" sz="3600" dirty="0" err="1"/>
              <a:t>TerrSet’s</a:t>
            </a:r>
            <a:r>
              <a:rPr lang="en-US" sz="3600" dirty="0"/>
              <a:t> CA-Markov model</a:t>
            </a:r>
            <a:br>
              <a:rPr lang="en-US" sz="3600" dirty="0"/>
            </a:br>
            <a:endParaRPr lang="en-US" sz="3600" dirty="0"/>
          </a:p>
        </p:txBody>
      </p:sp>
      <p:sp>
        <p:nvSpPr>
          <p:cNvPr id="4" name="Slide Number Placeholder 3">
            <a:extLst>
              <a:ext uri="{FF2B5EF4-FFF2-40B4-BE49-F238E27FC236}">
                <a16:creationId xmlns:a16="http://schemas.microsoft.com/office/drawing/2014/main" id="{36942742-3866-4B1F-B79E-CF7CD10B0089}"/>
              </a:ext>
            </a:extLst>
          </p:cNvPr>
          <p:cNvSpPr>
            <a:spLocks noGrp="1"/>
          </p:cNvSpPr>
          <p:nvPr>
            <p:ph type="sldNum" sz="quarter" idx="12"/>
          </p:nvPr>
        </p:nvSpPr>
        <p:spPr/>
        <p:txBody>
          <a:bodyPr/>
          <a:lstStyle/>
          <a:p>
            <a:fld id="{D47C6A6E-F6BB-4697-B856-8A66036D8304}" type="slidenum">
              <a:rPr lang="en-US" smtClean="0"/>
              <a:t>5</a:t>
            </a:fld>
            <a:endParaRPr lang="en-US"/>
          </a:p>
        </p:txBody>
      </p:sp>
      <p:pic>
        <p:nvPicPr>
          <p:cNvPr id="8" name="Content Placeholder 7">
            <a:extLst>
              <a:ext uri="{FF2B5EF4-FFF2-40B4-BE49-F238E27FC236}">
                <a16:creationId xmlns:a16="http://schemas.microsoft.com/office/drawing/2014/main" id="{568FEF6F-8903-448A-92C1-1C80BC242D1B}"/>
              </a:ext>
            </a:extLst>
          </p:cNvPr>
          <p:cNvPicPr>
            <a:picLocks noGrp="1" noChangeAspect="1"/>
          </p:cNvPicPr>
          <p:nvPr>
            <p:ph idx="1"/>
          </p:nvPr>
        </p:nvPicPr>
        <p:blipFill rotWithShape="1">
          <a:blip r:embed="rId2"/>
          <a:srcRect l="12184" t="31100" r="42715" b="23286"/>
          <a:stretch/>
        </p:blipFill>
        <p:spPr>
          <a:xfrm>
            <a:off x="258416" y="456128"/>
            <a:ext cx="11002619" cy="6259336"/>
          </a:xfrm>
        </p:spPr>
      </p:pic>
    </p:spTree>
    <p:extLst>
      <p:ext uri="{BB962C8B-B14F-4D97-AF65-F5344CB8AC3E}">
        <p14:creationId xmlns:p14="http://schemas.microsoft.com/office/powerpoint/2010/main" val="3231663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12192000" cy="639762"/>
          </a:xfrm>
        </p:spPr>
        <p:txBody>
          <a:bodyPr>
            <a:noAutofit/>
          </a:bodyPr>
          <a:lstStyle/>
          <a:p>
            <a:r>
              <a:rPr lang="en-US" sz="2800" dirty="0"/>
              <a:t>Students present posters at a meeting of the Plum Island Ecosystems Long Term Ecological Research site funded by the National Science Foundation</a:t>
            </a:r>
          </a:p>
        </p:txBody>
      </p:sp>
      <p:pic>
        <p:nvPicPr>
          <p:cNvPr id="5" name="Content Placeholder 4"/>
          <p:cNvPicPr>
            <a:picLocks noGrp="1" noChangeAspect="1"/>
          </p:cNvPicPr>
          <p:nvPr>
            <p:ph idx="1"/>
          </p:nvPr>
        </p:nvPicPr>
        <p:blipFill>
          <a:blip r:embed="rId2"/>
          <a:stretch>
            <a:fillRect/>
          </a:stretch>
        </p:blipFill>
        <p:spPr>
          <a:xfrm>
            <a:off x="695967" y="1013791"/>
            <a:ext cx="10146993" cy="5707684"/>
          </a:xfrm>
          <a:prstGeom prst="rect">
            <a:avLst/>
          </a:prstGeom>
        </p:spPr>
      </p:pic>
      <p:sp>
        <p:nvSpPr>
          <p:cNvPr id="4" name="Slide Number Placeholder 3"/>
          <p:cNvSpPr>
            <a:spLocks noGrp="1"/>
          </p:cNvSpPr>
          <p:nvPr>
            <p:ph type="sldNum" sz="quarter" idx="12"/>
          </p:nvPr>
        </p:nvSpPr>
        <p:spPr/>
        <p:txBody>
          <a:bodyPr/>
          <a:lstStyle/>
          <a:p>
            <a:fld id="{D47C6A6E-F6BB-4697-B856-8A66036D8304}" type="slidenum">
              <a:rPr lang="en-US" smtClean="0"/>
              <a:t>6</a:t>
            </a:fld>
            <a:endParaRPr lang="en-US"/>
          </a:p>
        </p:txBody>
      </p:sp>
    </p:spTree>
    <p:extLst>
      <p:ext uri="{BB962C8B-B14F-4D97-AF65-F5344CB8AC3E}">
        <p14:creationId xmlns:p14="http://schemas.microsoft.com/office/powerpoint/2010/main" val="877325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12192000" cy="1143000"/>
          </a:xfrm>
        </p:spPr>
        <p:txBody>
          <a:bodyPr>
            <a:normAutofit fontScale="90000"/>
          </a:bodyPr>
          <a:lstStyle/>
          <a:p>
            <a:r>
              <a:rPr lang="en-US" dirty="0"/>
              <a:t>Doctoral Research Assistants are Thomas Bilintoh (second from left) and Aiyin Zhang (far right)</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1234" y="1600201"/>
            <a:ext cx="6741367" cy="5059363"/>
          </a:xfrm>
        </p:spPr>
      </p:pic>
      <p:sp>
        <p:nvSpPr>
          <p:cNvPr id="4" name="Slide Number Placeholder 3"/>
          <p:cNvSpPr>
            <a:spLocks noGrp="1"/>
          </p:cNvSpPr>
          <p:nvPr>
            <p:ph type="sldNum" sz="quarter" idx="12"/>
          </p:nvPr>
        </p:nvSpPr>
        <p:spPr/>
        <p:txBody>
          <a:bodyPr/>
          <a:lstStyle/>
          <a:p>
            <a:fld id="{31F55E17-4AAF-4C09-8AFD-BDCA61ADBE4E}" type="slidenum">
              <a:rPr lang="en-US" smtClean="0"/>
              <a:pPr/>
              <a:t>7</a:t>
            </a:fld>
            <a:endParaRPr lang="en-US"/>
          </a:p>
        </p:txBody>
      </p:sp>
    </p:spTree>
    <p:extLst>
      <p:ext uri="{BB962C8B-B14F-4D97-AF65-F5344CB8AC3E}">
        <p14:creationId xmlns:p14="http://schemas.microsoft.com/office/powerpoint/2010/main" val="4167274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831080" cy="5506286"/>
          </a:xfrm>
        </p:spPr>
        <p:txBody>
          <a:bodyPr/>
          <a:lstStyle/>
          <a:p>
            <a:r>
              <a:rPr lang="en-US" dirty="0"/>
              <a:t>Three coastal sites of the Long Term Ecological Research Network </a:t>
            </a:r>
          </a:p>
        </p:txBody>
      </p:sp>
      <p:sp>
        <p:nvSpPr>
          <p:cNvPr id="4" name="Slide Number Placeholder 3"/>
          <p:cNvSpPr>
            <a:spLocks noGrp="1"/>
          </p:cNvSpPr>
          <p:nvPr>
            <p:ph type="sldNum" sz="quarter" idx="12"/>
          </p:nvPr>
        </p:nvSpPr>
        <p:spPr/>
        <p:txBody>
          <a:bodyPr/>
          <a:lstStyle/>
          <a:p>
            <a:fld id="{D47C6A6E-F6BB-4697-B856-8A66036D8304}" type="slidenum">
              <a:rPr lang="en-US" smtClean="0"/>
              <a:t>8</a:t>
            </a:fld>
            <a:endParaRPr lang="en-US"/>
          </a:p>
        </p:txBody>
      </p:sp>
      <p:pic>
        <p:nvPicPr>
          <p:cNvPr id="4098" name="Content Placeholder 4" descr="image0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2909" y="85642"/>
            <a:ext cx="5265825" cy="6772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0881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Georgia Coastal Ecosystems</a:t>
            </a:r>
          </a:p>
        </p:txBody>
      </p:sp>
      <p:pic>
        <p:nvPicPr>
          <p:cNvPr id="6" name="Content Placeholder 5"/>
          <p:cNvPicPr>
            <a:picLocks noGrp="1" noChangeAspect="1"/>
          </p:cNvPicPr>
          <p:nvPr>
            <p:ph sz="half" idx="1"/>
          </p:nvPr>
        </p:nvPicPr>
        <p:blipFill>
          <a:blip r:embed="rId2"/>
          <a:stretch>
            <a:fillRect/>
          </a:stretch>
        </p:blipFill>
        <p:spPr>
          <a:xfrm>
            <a:off x="838200" y="1690689"/>
            <a:ext cx="4812538" cy="5005034"/>
          </a:xfrm>
          <a:prstGeom prst="rect">
            <a:avLst/>
          </a:prstGeom>
        </p:spPr>
      </p:pic>
      <p:pic>
        <p:nvPicPr>
          <p:cNvPr id="7" name="Content Placeholder 6"/>
          <p:cNvPicPr>
            <a:picLocks noGrp="1" noChangeAspect="1"/>
          </p:cNvPicPr>
          <p:nvPr>
            <p:ph sz="half" idx="2"/>
          </p:nvPr>
        </p:nvPicPr>
        <p:blipFill>
          <a:blip r:embed="rId3"/>
          <a:stretch>
            <a:fillRect/>
          </a:stretch>
        </p:blipFill>
        <p:spPr>
          <a:xfrm>
            <a:off x="6367218" y="1690689"/>
            <a:ext cx="5137463" cy="5005034"/>
          </a:xfrm>
          <a:prstGeom prst="rect">
            <a:avLst/>
          </a:prstGeom>
        </p:spPr>
      </p:pic>
      <p:sp>
        <p:nvSpPr>
          <p:cNvPr id="5" name="Slide Number Placeholder 4"/>
          <p:cNvSpPr>
            <a:spLocks noGrp="1"/>
          </p:cNvSpPr>
          <p:nvPr>
            <p:ph type="sldNum" sz="quarter" idx="12"/>
          </p:nvPr>
        </p:nvSpPr>
        <p:spPr/>
        <p:txBody>
          <a:bodyPr/>
          <a:lstStyle/>
          <a:p>
            <a:fld id="{D47C6A6E-F6BB-4697-B856-8A66036D8304}" type="slidenum">
              <a:rPr lang="en-US" smtClean="0"/>
              <a:t>9</a:t>
            </a:fld>
            <a:endParaRPr lang="en-US"/>
          </a:p>
        </p:txBody>
      </p:sp>
    </p:spTree>
    <p:extLst>
      <p:ext uri="{BB962C8B-B14F-4D97-AF65-F5344CB8AC3E}">
        <p14:creationId xmlns:p14="http://schemas.microsoft.com/office/powerpoint/2010/main" val="2126849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4357</TotalTime>
  <Words>862</Words>
  <Application>Microsoft Office PowerPoint</Application>
  <PresentationFormat>Widescreen</PresentationFormat>
  <Paragraphs>131</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Agenda for GEOG260/360 GIS &amp; Land Change Models</vt:lpstr>
      <vt:lpstr>Proposal Requirement</vt:lpstr>
      <vt:lpstr>Ideas for projects</vt:lpstr>
      <vt:lpstr>Use the Assignments’ data to show TerrSet glitches and recommended fixes. Send the report to Tammy Woodard.</vt:lpstr>
      <vt:lpstr>Flow diagram for an application of TerrSet’s CA-Markov model </vt:lpstr>
      <vt:lpstr>Students present posters at a meeting of the Plum Island Ecosystems Long Term Ecological Research site funded by the National Science Foundation</vt:lpstr>
      <vt:lpstr>Doctoral Research Assistants are Thomas Bilintoh (second from left) and Aiyin Zhang (far right)</vt:lpstr>
      <vt:lpstr>Three coastal sites of the Long Term Ecological Research Network </vt:lpstr>
      <vt:lpstr>Georgia Coastal Ecosystems</vt:lpstr>
      <vt:lpstr>Georgia Coastal Ecosystems</vt:lpstr>
      <vt:lpstr>Georgia Coastal Ecosystems</vt:lpstr>
      <vt:lpstr>Virginia Coastal Reserve</vt:lpstr>
      <vt:lpstr>Virginia Coastal Reserve</vt:lpstr>
      <vt:lpstr>Virginia Coastal Reserve</vt:lpstr>
      <vt:lpstr>Plum Island Ecosystems</vt:lpstr>
      <vt:lpstr>Plum Island Ecosystems</vt:lpstr>
      <vt:lpstr>Plum Island Ecosystems</vt:lpstr>
      <vt:lpstr>Plum Island Ecosystems (PIE) version 01 has four categories</vt:lpstr>
      <vt:lpstr>Plum Island Ecosystems (PIE) version 01 has four categories</vt:lpstr>
      <vt:lpstr>PIE</vt:lpstr>
      <vt:lpstr>PowerPoint Presentation</vt:lpstr>
      <vt:lpstr>PowerPoint Presentation</vt:lpstr>
      <vt:lpstr>PowerPoint Presentation</vt:lpstr>
      <vt:lpstr>Clark Professors Pontius and Oliveria earned a $750,000 grant from NASA to study irrigation in Brazil as an adaption to climate change.</vt:lpstr>
      <vt:lpstr>Western Bahia is a hotspot for soybean cultivation.</vt:lpstr>
      <vt:lpstr>PowerPoint Presentation</vt:lpstr>
    </vt:vector>
  </TitlesOfParts>
  <Company>Clark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GEOG260 and GEOG360 GIS &amp; Land Change Models</dc:title>
  <dc:creator>Robert Pontius</dc:creator>
  <cp:lastModifiedBy>Robert Pontius</cp:lastModifiedBy>
  <cp:revision>613</cp:revision>
  <dcterms:created xsi:type="dcterms:W3CDTF">2019-08-14T08:35:27Z</dcterms:created>
  <dcterms:modified xsi:type="dcterms:W3CDTF">2023-11-02T01:58:08Z</dcterms:modified>
</cp:coreProperties>
</file>

<file path=docProps/thumbnail.jpeg>
</file>